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5"/>
  </p:notesMasterIdLst>
  <p:sldIdLst>
    <p:sldId id="256" r:id="rId2"/>
    <p:sldId id="285" r:id="rId3"/>
    <p:sldId id="267" r:id="rId4"/>
    <p:sldId id="273" r:id="rId5"/>
    <p:sldId id="274" r:id="rId6"/>
    <p:sldId id="281" r:id="rId7"/>
    <p:sldId id="268" r:id="rId8"/>
    <p:sldId id="280" r:id="rId9"/>
    <p:sldId id="275" r:id="rId10"/>
    <p:sldId id="269" r:id="rId11"/>
    <p:sldId id="276" r:id="rId12"/>
    <p:sldId id="277" r:id="rId13"/>
    <p:sldId id="270" r:id="rId14"/>
    <p:sldId id="282" r:id="rId15"/>
    <p:sldId id="271" r:id="rId16"/>
    <p:sldId id="278" r:id="rId17"/>
    <p:sldId id="287" r:id="rId18"/>
    <p:sldId id="279" r:id="rId19"/>
    <p:sldId id="272" r:id="rId20"/>
    <p:sldId id="283" r:id="rId21"/>
    <p:sldId id="265" r:id="rId22"/>
    <p:sldId id="284" r:id="rId23"/>
    <p:sldId id="286" r:id="rId2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671" autoAdjust="0"/>
  </p:normalViewPr>
  <p:slideViewPr>
    <p:cSldViewPr>
      <p:cViewPr varScale="1">
        <p:scale>
          <a:sx n="70" d="100"/>
          <a:sy n="70" d="100"/>
        </p:scale>
        <p:origin x="-138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C69AF84-8939-4AC8-A4E1-F315577DAED2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CBF83464-D089-416F-90C8-6BAA02B0BA8B}">
      <dgm:prSet phldrT="[Text]"/>
      <dgm:spPr/>
      <dgm:t>
        <a:bodyPr/>
        <a:lstStyle/>
        <a:p>
          <a:r>
            <a:rPr lang="en-US" dirty="0" smtClean="0"/>
            <a:t>First World Tech</a:t>
          </a:r>
          <a:endParaRPr lang="en-US" dirty="0"/>
        </a:p>
      </dgm:t>
    </dgm:pt>
    <dgm:pt modelId="{CA793200-6B13-4B74-823D-E8A4F5E6DE1F}" type="parTrans" cxnId="{0A7A14CD-F1C5-4643-A14F-A8B811CD9610}">
      <dgm:prSet/>
      <dgm:spPr/>
      <dgm:t>
        <a:bodyPr/>
        <a:lstStyle/>
        <a:p>
          <a:endParaRPr lang="en-US"/>
        </a:p>
      </dgm:t>
    </dgm:pt>
    <dgm:pt modelId="{28A21A19-E5D5-42E4-96A9-7E6B45BFEEBB}" type="sibTrans" cxnId="{0A7A14CD-F1C5-4643-A14F-A8B811CD9610}">
      <dgm:prSet/>
      <dgm:spPr/>
      <dgm:t>
        <a:bodyPr/>
        <a:lstStyle/>
        <a:p>
          <a:endParaRPr lang="en-US"/>
        </a:p>
      </dgm:t>
    </dgm:pt>
    <dgm:pt modelId="{60B789EB-26D7-49ED-9208-8DC0DBC31047}">
      <dgm:prSet phldrT="[Text]"/>
      <dgm:spPr/>
      <dgm:t>
        <a:bodyPr/>
        <a:lstStyle/>
        <a:p>
          <a:r>
            <a:rPr lang="en-US" dirty="0" smtClean="0"/>
            <a:t>Honest Dimensions</a:t>
          </a:r>
          <a:endParaRPr lang="en-US" dirty="0"/>
        </a:p>
      </dgm:t>
    </dgm:pt>
    <dgm:pt modelId="{F5DFDA7F-BA64-4CBD-A387-CF7EF19A7C6C}" type="parTrans" cxnId="{72CB6353-D2AF-410A-B3DC-27FFFB9997BB}">
      <dgm:prSet/>
      <dgm:spPr/>
      <dgm:t>
        <a:bodyPr/>
        <a:lstStyle/>
        <a:p>
          <a:endParaRPr lang="en-US"/>
        </a:p>
      </dgm:t>
    </dgm:pt>
    <dgm:pt modelId="{550F9DAC-1C9F-4287-A640-2F77A5973481}" type="sibTrans" cxnId="{72CB6353-D2AF-410A-B3DC-27FFFB9997BB}">
      <dgm:prSet/>
      <dgm:spPr/>
      <dgm:t>
        <a:bodyPr/>
        <a:lstStyle/>
        <a:p>
          <a:endParaRPr lang="en-US"/>
        </a:p>
      </dgm:t>
    </dgm:pt>
    <dgm:pt modelId="{D42A9D00-A0D8-4072-9651-B9DA431151B7}">
      <dgm:prSet phldrT="[Text]"/>
      <dgm:spPr/>
      <dgm:t>
        <a:bodyPr/>
        <a:lstStyle/>
        <a:p>
          <a:r>
            <a:rPr lang="en-US" dirty="0" smtClean="0"/>
            <a:t>2D Delivery</a:t>
          </a:r>
          <a:endParaRPr lang="en-US" dirty="0"/>
        </a:p>
      </dgm:t>
    </dgm:pt>
    <dgm:pt modelId="{53554FD3-F3CF-4F53-91AF-B84F3BADCC0D}" type="parTrans" cxnId="{14420ADB-8926-4232-9889-6FD015F540B9}">
      <dgm:prSet/>
      <dgm:spPr/>
      <dgm:t>
        <a:bodyPr/>
        <a:lstStyle/>
        <a:p>
          <a:endParaRPr lang="en-US"/>
        </a:p>
      </dgm:t>
    </dgm:pt>
    <dgm:pt modelId="{C4B2757B-2AEF-4DB1-B623-341D7A5F7460}" type="sibTrans" cxnId="{14420ADB-8926-4232-9889-6FD015F540B9}">
      <dgm:prSet/>
      <dgm:spPr/>
      <dgm:t>
        <a:bodyPr/>
        <a:lstStyle/>
        <a:p>
          <a:endParaRPr lang="en-US"/>
        </a:p>
      </dgm:t>
    </dgm:pt>
    <dgm:pt modelId="{3FF9E0C7-C3F7-4030-9D49-EA720893F530}">
      <dgm:prSet phldrT="[Text]"/>
      <dgm:spPr/>
      <dgm:t>
        <a:bodyPr/>
        <a:lstStyle/>
        <a:p>
          <a:r>
            <a:rPr lang="en-US" i="1" dirty="0" smtClean="0"/>
            <a:t>Italian. Danish. Chinese. </a:t>
          </a:r>
          <a:r>
            <a:rPr lang="en-US" dirty="0" smtClean="0"/>
            <a:t>We utilize first world machines </a:t>
          </a:r>
          <a:r>
            <a:rPr lang="en-US" smtClean="0"/>
            <a:t>for first</a:t>
          </a:r>
          <a:r>
            <a:rPr lang="en-US" baseline="30000" smtClean="0"/>
            <a:t> </a:t>
          </a:r>
          <a:r>
            <a:rPr lang="en-US" dirty="0" smtClean="0"/>
            <a:t>world quality products. </a:t>
          </a:r>
          <a:endParaRPr lang="en-US" i="1" dirty="0"/>
        </a:p>
      </dgm:t>
    </dgm:pt>
    <dgm:pt modelId="{1A3BEECD-364C-41B9-96C2-4A1291A5C3BE}" type="parTrans" cxnId="{3B47F13C-824A-418D-8F75-EF5A04ECDC35}">
      <dgm:prSet/>
      <dgm:spPr/>
      <dgm:t>
        <a:bodyPr/>
        <a:lstStyle/>
        <a:p>
          <a:endParaRPr lang="en-US"/>
        </a:p>
      </dgm:t>
    </dgm:pt>
    <dgm:pt modelId="{FE1FF18A-8E5A-4BA4-AE91-147FF78F812A}" type="sibTrans" cxnId="{3B47F13C-824A-418D-8F75-EF5A04ECDC35}">
      <dgm:prSet/>
      <dgm:spPr/>
      <dgm:t>
        <a:bodyPr/>
        <a:lstStyle/>
        <a:p>
          <a:endParaRPr lang="en-US"/>
        </a:p>
      </dgm:t>
    </dgm:pt>
    <dgm:pt modelId="{F83B1704-65F6-4F8E-82B0-0DF6D1908FD4}">
      <dgm:prSet phldrT="[Text]"/>
      <dgm:spPr/>
      <dgm:t>
        <a:bodyPr/>
        <a:lstStyle/>
        <a:p>
          <a:r>
            <a:rPr lang="en-US" i="1" dirty="0" smtClean="0"/>
            <a:t>We measure it in front of you with Spec Check.</a:t>
          </a:r>
          <a:r>
            <a:rPr lang="en-US" dirty="0" smtClean="0"/>
            <a:t> What you want is what you’ll get.</a:t>
          </a:r>
          <a:endParaRPr lang="en-US" dirty="0"/>
        </a:p>
      </dgm:t>
    </dgm:pt>
    <dgm:pt modelId="{55F6C091-3FA4-4F6D-AC8E-3C36C83BD985}" type="parTrans" cxnId="{95B80D6B-0B8F-4930-A8C8-795F0CCEC584}">
      <dgm:prSet/>
      <dgm:spPr/>
      <dgm:t>
        <a:bodyPr/>
        <a:lstStyle/>
        <a:p>
          <a:endParaRPr lang="en-US"/>
        </a:p>
      </dgm:t>
    </dgm:pt>
    <dgm:pt modelId="{9C9945AC-7478-40D2-9BD1-A2A759CFD6DD}" type="sibTrans" cxnId="{95B80D6B-0B8F-4930-A8C8-795F0CCEC584}">
      <dgm:prSet/>
      <dgm:spPr/>
      <dgm:t>
        <a:bodyPr/>
        <a:lstStyle/>
        <a:p>
          <a:endParaRPr lang="en-US"/>
        </a:p>
      </dgm:t>
    </dgm:pt>
    <dgm:pt modelId="{9D4D5C86-CE79-48B6-B423-AA328E0D3CD1}">
      <dgm:prSet phldrT="[Text]"/>
      <dgm:spPr/>
      <dgm:t>
        <a:bodyPr/>
        <a:lstStyle/>
        <a:p>
          <a:r>
            <a:rPr lang="en-US" i="1" dirty="0" smtClean="0"/>
            <a:t>2 Days after-order delivery – 10 days return allowance.</a:t>
          </a:r>
          <a:r>
            <a:rPr lang="en-US" dirty="0" smtClean="0"/>
            <a:t> We’ll call  you if we’ll be late.</a:t>
          </a:r>
          <a:endParaRPr lang="en-US" dirty="0"/>
        </a:p>
      </dgm:t>
    </dgm:pt>
    <dgm:pt modelId="{915B38E1-6C34-4B01-BF60-239CE4A0B78C}" type="parTrans" cxnId="{64931AB8-5C60-44A7-BA3C-CEF651B4724E}">
      <dgm:prSet/>
      <dgm:spPr/>
      <dgm:t>
        <a:bodyPr/>
        <a:lstStyle/>
        <a:p>
          <a:endParaRPr lang="en-US"/>
        </a:p>
      </dgm:t>
    </dgm:pt>
    <dgm:pt modelId="{B28A6BD5-9240-4B3C-9A09-C539BCBBE26C}" type="sibTrans" cxnId="{64931AB8-5C60-44A7-BA3C-CEF651B4724E}">
      <dgm:prSet/>
      <dgm:spPr/>
      <dgm:t>
        <a:bodyPr/>
        <a:lstStyle/>
        <a:p>
          <a:endParaRPr lang="en-US"/>
        </a:p>
      </dgm:t>
    </dgm:pt>
    <dgm:pt modelId="{CEE3048B-25F8-44D9-A5A7-14F06FB6DAA3}" type="pres">
      <dgm:prSet presAssocID="{3C69AF84-8939-4AC8-A4E1-F315577DAED2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97EB5103-07CE-4B5B-93B6-AF9856675F7C}" type="pres">
      <dgm:prSet presAssocID="{CBF83464-D089-416F-90C8-6BAA02B0BA8B}" presName="parentLin" presStyleCnt="0"/>
      <dgm:spPr/>
    </dgm:pt>
    <dgm:pt modelId="{45D052F9-5B1C-4F18-94DF-587365C716C4}" type="pres">
      <dgm:prSet presAssocID="{CBF83464-D089-416F-90C8-6BAA02B0BA8B}" presName="parentLeftMargin" presStyleLbl="node1" presStyleIdx="0" presStyleCnt="3"/>
      <dgm:spPr/>
      <dgm:t>
        <a:bodyPr/>
        <a:lstStyle/>
        <a:p>
          <a:endParaRPr lang="en-US"/>
        </a:p>
      </dgm:t>
    </dgm:pt>
    <dgm:pt modelId="{D26226E5-72F9-4A52-AF4A-BD75FA4B7377}" type="pres">
      <dgm:prSet presAssocID="{CBF83464-D089-416F-90C8-6BAA02B0BA8B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E70830C-8222-4B42-996F-04EAF6FF9484}" type="pres">
      <dgm:prSet presAssocID="{CBF83464-D089-416F-90C8-6BAA02B0BA8B}" presName="negativeSpace" presStyleCnt="0"/>
      <dgm:spPr/>
    </dgm:pt>
    <dgm:pt modelId="{5A24EC98-9F1E-42CE-8623-3FFDAFB1B1D8}" type="pres">
      <dgm:prSet presAssocID="{CBF83464-D089-416F-90C8-6BAA02B0BA8B}" presName="childText" presStyleLbl="conFgAcc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50EDACF-934D-4E92-B81E-496A1D72A5DD}" type="pres">
      <dgm:prSet presAssocID="{28A21A19-E5D5-42E4-96A9-7E6B45BFEEBB}" presName="spaceBetweenRectangles" presStyleCnt="0"/>
      <dgm:spPr/>
    </dgm:pt>
    <dgm:pt modelId="{5BABB3D4-5163-4FCF-8EB5-627D3AF1D524}" type="pres">
      <dgm:prSet presAssocID="{60B789EB-26D7-49ED-9208-8DC0DBC31047}" presName="parentLin" presStyleCnt="0"/>
      <dgm:spPr/>
    </dgm:pt>
    <dgm:pt modelId="{32D202FE-3736-47E6-9BF8-A31074906C65}" type="pres">
      <dgm:prSet presAssocID="{60B789EB-26D7-49ED-9208-8DC0DBC31047}" presName="parentLeftMargin" presStyleLbl="node1" presStyleIdx="0" presStyleCnt="3"/>
      <dgm:spPr/>
      <dgm:t>
        <a:bodyPr/>
        <a:lstStyle/>
        <a:p>
          <a:endParaRPr lang="en-US"/>
        </a:p>
      </dgm:t>
    </dgm:pt>
    <dgm:pt modelId="{632EFA21-B66E-4538-BD0E-04496A0DB949}" type="pres">
      <dgm:prSet presAssocID="{60B789EB-26D7-49ED-9208-8DC0DBC31047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E090A71-BD67-414D-958F-13A7191C2DD4}" type="pres">
      <dgm:prSet presAssocID="{60B789EB-26D7-49ED-9208-8DC0DBC31047}" presName="negativeSpace" presStyleCnt="0"/>
      <dgm:spPr/>
    </dgm:pt>
    <dgm:pt modelId="{2261923F-3B80-474C-8F10-1D435F509BF7}" type="pres">
      <dgm:prSet presAssocID="{60B789EB-26D7-49ED-9208-8DC0DBC31047}" presName="childText" presStyleLbl="conFgAcc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2D82DED-BF63-4190-8B59-30FCCC5125DF}" type="pres">
      <dgm:prSet presAssocID="{550F9DAC-1C9F-4287-A640-2F77A5973481}" presName="spaceBetweenRectangles" presStyleCnt="0"/>
      <dgm:spPr/>
    </dgm:pt>
    <dgm:pt modelId="{F70ADC3E-11E1-4292-8B2E-4C1204FD4559}" type="pres">
      <dgm:prSet presAssocID="{D42A9D00-A0D8-4072-9651-B9DA431151B7}" presName="parentLin" presStyleCnt="0"/>
      <dgm:spPr/>
    </dgm:pt>
    <dgm:pt modelId="{59DCA1B6-4293-4BB7-8594-82483D40282D}" type="pres">
      <dgm:prSet presAssocID="{D42A9D00-A0D8-4072-9651-B9DA431151B7}" presName="parentLeftMargin" presStyleLbl="node1" presStyleIdx="1" presStyleCnt="3"/>
      <dgm:spPr/>
      <dgm:t>
        <a:bodyPr/>
        <a:lstStyle/>
        <a:p>
          <a:endParaRPr lang="en-US"/>
        </a:p>
      </dgm:t>
    </dgm:pt>
    <dgm:pt modelId="{41814E02-0813-44D5-BE8C-BCFC4AE09374}" type="pres">
      <dgm:prSet presAssocID="{D42A9D00-A0D8-4072-9651-B9DA431151B7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493D94D-089F-4F2B-A10B-38AFB596A60A}" type="pres">
      <dgm:prSet presAssocID="{D42A9D00-A0D8-4072-9651-B9DA431151B7}" presName="negativeSpace" presStyleCnt="0"/>
      <dgm:spPr/>
    </dgm:pt>
    <dgm:pt modelId="{430EC986-4734-4A47-A912-33EC763D1362}" type="pres">
      <dgm:prSet presAssocID="{D42A9D00-A0D8-4072-9651-B9DA431151B7}" presName="childText" presStyleLbl="conFgAcc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72CB6353-D2AF-410A-B3DC-27FFFB9997BB}" srcId="{3C69AF84-8939-4AC8-A4E1-F315577DAED2}" destId="{60B789EB-26D7-49ED-9208-8DC0DBC31047}" srcOrd="1" destOrd="0" parTransId="{F5DFDA7F-BA64-4CBD-A387-CF7EF19A7C6C}" sibTransId="{550F9DAC-1C9F-4287-A640-2F77A5973481}"/>
    <dgm:cxn modelId="{14420ADB-8926-4232-9889-6FD015F540B9}" srcId="{3C69AF84-8939-4AC8-A4E1-F315577DAED2}" destId="{D42A9D00-A0D8-4072-9651-B9DA431151B7}" srcOrd="2" destOrd="0" parTransId="{53554FD3-F3CF-4F53-91AF-B84F3BADCC0D}" sibTransId="{C4B2757B-2AEF-4DB1-B623-341D7A5F7460}"/>
    <dgm:cxn modelId="{64931AB8-5C60-44A7-BA3C-CEF651B4724E}" srcId="{D42A9D00-A0D8-4072-9651-B9DA431151B7}" destId="{9D4D5C86-CE79-48B6-B423-AA328E0D3CD1}" srcOrd="0" destOrd="0" parTransId="{915B38E1-6C34-4B01-BF60-239CE4A0B78C}" sibTransId="{B28A6BD5-9240-4B3C-9A09-C539BCBBE26C}"/>
    <dgm:cxn modelId="{508E82FD-C418-47BA-879A-16377446A54D}" type="presOf" srcId="{3FF9E0C7-C3F7-4030-9D49-EA720893F530}" destId="{5A24EC98-9F1E-42CE-8623-3FFDAFB1B1D8}" srcOrd="0" destOrd="0" presId="urn:microsoft.com/office/officeart/2005/8/layout/list1"/>
    <dgm:cxn modelId="{F3844208-C238-47B5-AC48-01631534361F}" type="presOf" srcId="{60B789EB-26D7-49ED-9208-8DC0DBC31047}" destId="{32D202FE-3736-47E6-9BF8-A31074906C65}" srcOrd="0" destOrd="0" presId="urn:microsoft.com/office/officeart/2005/8/layout/list1"/>
    <dgm:cxn modelId="{A66FD095-A370-4959-8369-C0A998DEA4CA}" type="presOf" srcId="{9D4D5C86-CE79-48B6-B423-AA328E0D3CD1}" destId="{430EC986-4734-4A47-A912-33EC763D1362}" srcOrd="0" destOrd="0" presId="urn:microsoft.com/office/officeart/2005/8/layout/list1"/>
    <dgm:cxn modelId="{95B80D6B-0B8F-4930-A8C8-795F0CCEC584}" srcId="{60B789EB-26D7-49ED-9208-8DC0DBC31047}" destId="{F83B1704-65F6-4F8E-82B0-0DF6D1908FD4}" srcOrd="0" destOrd="0" parTransId="{55F6C091-3FA4-4F6D-AC8E-3C36C83BD985}" sibTransId="{9C9945AC-7478-40D2-9BD1-A2A759CFD6DD}"/>
    <dgm:cxn modelId="{0A7A14CD-F1C5-4643-A14F-A8B811CD9610}" srcId="{3C69AF84-8939-4AC8-A4E1-F315577DAED2}" destId="{CBF83464-D089-416F-90C8-6BAA02B0BA8B}" srcOrd="0" destOrd="0" parTransId="{CA793200-6B13-4B74-823D-E8A4F5E6DE1F}" sibTransId="{28A21A19-E5D5-42E4-96A9-7E6B45BFEEBB}"/>
    <dgm:cxn modelId="{84F0CE0A-868B-4D3D-B4EB-D0AB50374AA8}" type="presOf" srcId="{D42A9D00-A0D8-4072-9651-B9DA431151B7}" destId="{41814E02-0813-44D5-BE8C-BCFC4AE09374}" srcOrd="1" destOrd="0" presId="urn:microsoft.com/office/officeart/2005/8/layout/list1"/>
    <dgm:cxn modelId="{CE5FBECE-A480-4261-BD45-DDF69CC4A18A}" type="presOf" srcId="{3C69AF84-8939-4AC8-A4E1-F315577DAED2}" destId="{CEE3048B-25F8-44D9-A5A7-14F06FB6DAA3}" srcOrd="0" destOrd="0" presId="urn:microsoft.com/office/officeart/2005/8/layout/list1"/>
    <dgm:cxn modelId="{2A8FD8B0-1BD9-4892-9090-FB576737A69F}" type="presOf" srcId="{CBF83464-D089-416F-90C8-6BAA02B0BA8B}" destId="{45D052F9-5B1C-4F18-94DF-587365C716C4}" srcOrd="0" destOrd="0" presId="urn:microsoft.com/office/officeart/2005/8/layout/list1"/>
    <dgm:cxn modelId="{2D969831-5A77-4F81-AD7B-AC315C0F9C10}" type="presOf" srcId="{60B789EB-26D7-49ED-9208-8DC0DBC31047}" destId="{632EFA21-B66E-4538-BD0E-04496A0DB949}" srcOrd="1" destOrd="0" presId="urn:microsoft.com/office/officeart/2005/8/layout/list1"/>
    <dgm:cxn modelId="{6FC9CE61-1EF6-495C-8935-21E5A5FF5F70}" type="presOf" srcId="{F83B1704-65F6-4F8E-82B0-0DF6D1908FD4}" destId="{2261923F-3B80-474C-8F10-1D435F509BF7}" srcOrd="0" destOrd="0" presId="urn:microsoft.com/office/officeart/2005/8/layout/list1"/>
    <dgm:cxn modelId="{A7276F12-C5F1-4411-84E3-EFBF5745BA46}" type="presOf" srcId="{CBF83464-D089-416F-90C8-6BAA02B0BA8B}" destId="{D26226E5-72F9-4A52-AF4A-BD75FA4B7377}" srcOrd="1" destOrd="0" presId="urn:microsoft.com/office/officeart/2005/8/layout/list1"/>
    <dgm:cxn modelId="{3B47F13C-824A-418D-8F75-EF5A04ECDC35}" srcId="{CBF83464-D089-416F-90C8-6BAA02B0BA8B}" destId="{3FF9E0C7-C3F7-4030-9D49-EA720893F530}" srcOrd="0" destOrd="0" parTransId="{1A3BEECD-364C-41B9-96C2-4A1291A5C3BE}" sibTransId="{FE1FF18A-8E5A-4BA4-AE91-147FF78F812A}"/>
    <dgm:cxn modelId="{E1070437-E742-4F78-97B7-A42A878E1EF9}" type="presOf" srcId="{D42A9D00-A0D8-4072-9651-B9DA431151B7}" destId="{59DCA1B6-4293-4BB7-8594-82483D40282D}" srcOrd="0" destOrd="0" presId="urn:microsoft.com/office/officeart/2005/8/layout/list1"/>
    <dgm:cxn modelId="{74135358-A571-4938-A881-3EB3D3F701D4}" type="presParOf" srcId="{CEE3048B-25F8-44D9-A5A7-14F06FB6DAA3}" destId="{97EB5103-07CE-4B5B-93B6-AF9856675F7C}" srcOrd="0" destOrd="0" presId="urn:microsoft.com/office/officeart/2005/8/layout/list1"/>
    <dgm:cxn modelId="{BC5B5F41-E9FD-49F8-A8B2-0BB2899BF1F3}" type="presParOf" srcId="{97EB5103-07CE-4B5B-93B6-AF9856675F7C}" destId="{45D052F9-5B1C-4F18-94DF-587365C716C4}" srcOrd="0" destOrd="0" presId="urn:microsoft.com/office/officeart/2005/8/layout/list1"/>
    <dgm:cxn modelId="{B19970BC-579E-424C-A801-E079B5545B10}" type="presParOf" srcId="{97EB5103-07CE-4B5B-93B6-AF9856675F7C}" destId="{D26226E5-72F9-4A52-AF4A-BD75FA4B7377}" srcOrd="1" destOrd="0" presId="urn:microsoft.com/office/officeart/2005/8/layout/list1"/>
    <dgm:cxn modelId="{BD9D4A65-6306-4C87-BF61-D43617B1BF92}" type="presParOf" srcId="{CEE3048B-25F8-44D9-A5A7-14F06FB6DAA3}" destId="{CE70830C-8222-4B42-996F-04EAF6FF9484}" srcOrd="1" destOrd="0" presId="urn:microsoft.com/office/officeart/2005/8/layout/list1"/>
    <dgm:cxn modelId="{36EB7761-7C38-471C-926A-7E80EAE210D4}" type="presParOf" srcId="{CEE3048B-25F8-44D9-A5A7-14F06FB6DAA3}" destId="{5A24EC98-9F1E-42CE-8623-3FFDAFB1B1D8}" srcOrd="2" destOrd="0" presId="urn:microsoft.com/office/officeart/2005/8/layout/list1"/>
    <dgm:cxn modelId="{016BB275-A07F-42BF-975C-EA3EE1B2A208}" type="presParOf" srcId="{CEE3048B-25F8-44D9-A5A7-14F06FB6DAA3}" destId="{C50EDACF-934D-4E92-B81E-496A1D72A5DD}" srcOrd="3" destOrd="0" presId="urn:microsoft.com/office/officeart/2005/8/layout/list1"/>
    <dgm:cxn modelId="{83309EB6-0699-46EE-8869-1EFE5AC44257}" type="presParOf" srcId="{CEE3048B-25F8-44D9-A5A7-14F06FB6DAA3}" destId="{5BABB3D4-5163-4FCF-8EB5-627D3AF1D524}" srcOrd="4" destOrd="0" presId="urn:microsoft.com/office/officeart/2005/8/layout/list1"/>
    <dgm:cxn modelId="{9C9E4F83-80EE-4D9F-A41B-479F7D693CC1}" type="presParOf" srcId="{5BABB3D4-5163-4FCF-8EB5-627D3AF1D524}" destId="{32D202FE-3736-47E6-9BF8-A31074906C65}" srcOrd="0" destOrd="0" presId="urn:microsoft.com/office/officeart/2005/8/layout/list1"/>
    <dgm:cxn modelId="{9430E2E6-7550-472A-A5A4-1F649F25CE28}" type="presParOf" srcId="{5BABB3D4-5163-4FCF-8EB5-627D3AF1D524}" destId="{632EFA21-B66E-4538-BD0E-04496A0DB949}" srcOrd="1" destOrd="0" presId="urn:microsoft.com/office/officeart/2005/8/layout/list1"/>
    <dgm:cxn modelId="{F514C778-DA8D-44E9-913F-7ECE8D4A427C}" type="presParOf" srcId="{CEE3048B-25F8-44D9-A5A7-14F06FB6DAA3}" destId="{4E090A71-BD67-414D-958F-13A7191C2DD4}" srcOrd="5" destOrd="0" presId="urn:microsoft.com/office/officeart/2005/8/layout/list1"/>
    <dgm:cxn modelId="{BB89E607-AC49-4514-8821-3E9644B09925}" type="presParOf" srcId="{CEE3048B-25F8-44D9-A5A7-14F06FB6DAA3}" destId="{2261923F-3B80-474C-8F10-1D435F509BF7}" srcOrd="6" destOrd="0" presId="urn:microsoft.com/office/officeart/2005/8/layout/list1"/>
    <dgm:cxn modelId="{23200F07-78BC-4D2B-BD53-9701A8A3D878}" type="presParOf" srcId="{CEE3048B-25F8-44D9-A5A7-14F06FB6DAA3}" destId="{42D82DED-BF63-4190-8B59-30FCCC5125DF}" srcOrd="7" destOrd="0" presId="urn:microsoft.com/office/officeart/2005/8/layout/list1"/>
    <dgm:cxn modelId="{215968D1-8A30-4FE1-9083-EE4305F4C88F}" type="presParOf" srcId="{CEE3048B-25F8-44D9-A5A7-14F06FB6DAA3}" destId="{F70ADC3E-11E1-4292-8B2E-4C1204FD4559}" srcOrd="8" destOrd="0" presId="urn:microsoft.com/office/officeart/2005/8/layout/list1"/>
    <dgm:cxn modelId="{27B4DF3E-F7CD-4A76-BD00-A20C1FC3F893}" type="presParOf" srcId="{F70ADC3E-11E1-4292-8B2E-4C1204FD4559}" destId="{59DCA1B6-4293-4BB7-8594-82483D40282D}" srcOrd="0" destOrd="0" presId="urn:microsoft.com/office/officeart/2005/8/layout/list1"/>
    <dgm:cxn modelId="{90797C6F-3B48-44F5-B96C-DD1703E72C45}" type="presParOf" srcId="{F70ADC3E-11E1-4292-8B2E-4C1204FD4559}" destId="{41814E02-0813-44D5-BE8C-BCFC4AE09374}" srcOrd="1" destOrd="0" presId="urn:microsoft.com/office/officeart/2005/8/layout/list1"/>
    <dgm:cxn modelId="{4B41473D-3852-4D3B-A81C-901A3D8389B1}" type="presParOf" srcId="{CEE3048B-25F8-44D9-A5A7-14F06FB6DAA3}" destId="{D493D94D-089F-4F2B-A10B-38AFB596A60A}" srcOrd="9" destOrd="0" presId="urn:microsoft.com/office/officeart/2005/8/layout/list1"/>
    <dgm:cxn modelId="{1DFC480B-449C-4E13-AC8E-C63258334CFD}" type="presParOf" srcId="{CEE3048B-25F8-44D9-A5A7-14F06FB6DAA3}" destId="{430EC986-4734-4A47-A912-33EC763D1362}" srcOrd="10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5F2F582-87B8-4C86-8E8D-D56A4C6D9DEC}" type="doc">
      <dgm:prSet loTypeId="urn:microsoft.com/office/officeart/2005/8/layout/vList5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46F2EF6C-41AB-4247-BDEE-092078891DB5}">
      <dgm:prSet phldrT="[Text]"/>
      <dgm:spPr/>
      <dgm:t>
        <a:bodyPr/>
        <a:lstStyle/>
        <a:p>
          <a:r>
            <a:rPr lang="en-US" dirty="0" smtClean="0"/>
            <a:t>BI WIRE</a:t>
          </a:r>
          <a:endParaRPr lang="en-US" dirty="0"/>
        </a:p>
      </dgm:t>
    </dgm:pt>
    <dgm:pt modelId="{D7457D40-1F17-4D81-A9F1-E9B891732B07}" type="parTrans" cxnId="{FD1973AB-8A07-4808-8A6C-E6DEE886422D}">
      <dgm:prSet/>
      <dgm:spPr/>
      <dgm:t>
        <a:bodyPr/>
        <a:lstStyle/>
        <a:p>
          <a:endParaRPr lang="en-US"/>
        </a:p>
      </dgm:t>
    </dgm:pt>
    <dgm:pt modelId="{F55A996B-5DAF-442F-850B-492528575364}" type="sibTrans" cxnId="{FD1973AB-8A07-4808-8A6C-E6DEE886422D}">
      <dgm:prSet/>
      <dgm:spPr/>
      <dgm:t>
        <a:bodyPr/>
        <a:lstStyle/>
        <a:p>
          <a:endParaRPr lang="en-US"/>
        </a:p>
      </dgm:t>
    </dgm:pt>
    <dgm:pt modelId="{6396B856-5DD9-4AEF-B9FB-CFE2F4501977}">
      <dgm:prSet phldrT="[Text]" custT="1"/>
      <dgm:spPr/>
      <dgm:t>
        <a:bodyPr/>
        <a:lstStyle/>
        <a:p>
          <a:r>
            <a:rPr lang="en-US" sz="1200" b="1" dirty="0" smtClean="0"/>
            <a:t>Cold-drawn Wire.</a:t>
          </a:r>
          <a:r>
            <a:rPr lang="en-US" sz="1200" dirty="0" smtClean="0"/>
            <a:t> Cut by </a:t>
          </a:r>
          <a:r>
            <a:rPr lang="en-US" sz="1200" i="1" dirty="0" smtClean="0"/>
            <a:t>Italian</a:t>
          </a:r>
          <a:r>
            <a:rPr lang="en-US" sz="1200" dirty="0" smtClean="0"/>
            <a:t> Cassettes. Drawn straight-line by </a:t>
          </a:r>
          <a:r>
            <a:rPr lang="en-US" sz="1200" i="1" dirty="0" smtClean="0"/>
            <a:t>Chinese</a:t>
          </a:r>
          <a:r>
            <a:rPr lang="en-US" sz="1200" dirty="0" smtClean="0"/>
            <a:t> engineering.</a:t>
          </a:r>
          <a:endParaRPr lang="en-US" sz="1200" dirty="0"/>
        </a:p>
      </dgm:t>
    </dgm:pt>
    <dgm:pt modelId="{03A4EF93-9CFA-48A9-AEE7-60A3D33E553E}" type="parTrans" cxnId="{C7D00AB2-A4CA-4863-B93B-FE008537926D}">
      <dgm:prSet/>
      <dgm:spPr/>
      <dgm:t>
        <a:bodyPr/>
        <a:lstStyle/>
        <a:p>
          <a:endParaRPr lang="en-US"/>
        </a:p>
      </dgm:t>
    </dgm:pt>
    <dgm:pt modelId="{A1689E74-D44E-460E-B810-C57E038BE38B}" type="sibTrans" cxnId="{C7D00AB2-A4CA-4863-B93B-FE008537926D}">
      <dgm:prSet/>
      <dgm:spPr/>
      <dgm:t>
        <a:bodyPr/>
        <a:lstStyle/>
        <a:p>
          <a:endParaRPr lang="en-US"/>
        </a:p>
      </dgm:t>
    </dgm:pt>
    <dgm:pt modelId="{B89B2288-9BF1-4FC2-9CC8-FA5C01EDF68B}">
      <dgm:prSet phldrT="[Text]" custT="1"/>
      <dgm:spPr/>
      <dgm:t>
        <a:bodyPr/>
        <a:lstStyle/>
        <a:p>
          <a:r>
            <a:rPr lang="en-US" sz="1200" dirty="0" smtClean="0">
              <a:solidFill>
                <a:srgbClr val="FF0000"/>
              </a:solidFill>
            </a:rPr>
            <a:t>What It Has/ Features:</a:t>
          </a:r>
          <a:r>
            <a:rPr lang="en-US" sz="1200" dirty="0" smtClean="0"/>
            <a:t> Authentic Draw.</a:t>
          </a:r>
          <a:endParaRPr lang="en-US" sz="1200" dirty="0"/>
        </a:p>
      </dgm:t>
    </dgm:pt>
    <dgm:pt modelId="{93D14BAF-7FA4-445D-86E5-FD7FEABF57A7}" type="parTrans" cxnId="{62FB701E-414E-45B7-8651-D2BE4C95D8C1}">
      <dgm:prSet/>
      <dgm:spPr/>
      <dgm:t>
        <a:bodyPr/>
        <a:lstStyle/>
        <a:p>
          <a:endParaRPr lang="en-US"/>
        </a:p>
      </dgm:t>
    </dgm:pt>
    <dgm:pt modelId="{59A567AD-FFAA-4A42-8E9D-7DFA901B64F0}" type="sibTrans" cxnId="{62FB701E-414E-45B7-8651-D2BE4C95D8C1}">
      <dgm:prSet/>
      <dgm:spPr/>
      <dgm:t>
        <a:bodyPr/>
        <a:lstStyle/>
        <a:p>
          <a:endParaRPr lang="en-US"/>
        </a:p>
      </dgm:t>
    </dgm:pt>
    <dgm:pt modelId="{02334294-8FE0-4FC6-98BC-2B5902FD792F}">
      <dgm:prSet phldrT="[Text]"/>
      <dgm:spPr/>
      <dgm:t>
        <a:bodyPr/>
        <a:lstStyle/>
        <a:p>
          <a:r>
            <a:rPr lang="en-US" dirty="0" smtClean="0"/>
            <a:t>NAILS</a:t>
          </a:r>
          <a:endParaRPr lang="en-US" dirty="0"/>
        </a:p>
      </dgm:t>
    </dgm:pt>
    <dgm:pt modelId="{E6ACA4F7-5F71-492B-A27D-0ABD1D1C9170}" type="parTrans" cxnId="{29274B4D-0D3C-408D-BA63-114FABA6C2FA}">
      <dgm:prSet/>
      <dgm:spPr/>
      <dgm:t>
        <a:bodyPr/>
        <a:lstStyle/>
        <a:p>
          <a:endParaRPr lang="en-US"/>
        </a:p>
      </dgm:t>
    </dgm:pt>
    <dgm:pt modelId="{9CC75D58-1909-4C33-879F-95DF3E92CDE4}" type="sibTrans" cxnId="{29274B4D-0D3C-408D-BA63-114FABA6C2FA}">
      <dgm:prSet/>
      <dgm:spPr/>
      <dgm:t>
        <a:bodyPr/>
        <a:lstStyle/>
        <a:p>
          <a:endParaRPr lang="en-US"/>
        </a:p>
      </dgm:t>
    </dgm:pt>
    <dgm:pt modelId="{F923D031-8D3C-457A-8460-F146D84B6264}">
      <dgm:prSet phldrT="[Text]" custT="1"/>
      <dgm:spPr/>
      <dgm:t>
        <a:bodyPr/>
        <a:lstStyle/>
        <a:p>
          <a:r>
            <a:rPr lang="en-US" sz="1200" b="1" dirty="0" smtClean="0"/>
            <a:t>Cold-formed Nails.</a:t>
          </a:r>
          <a:r>
            <a:rPr lang="en-US" sz="1200" dirty="0" smtClean="0"/>
            <a:t> Cut &amp; formed by </a:t>
          </a:r>
          <a:r>
            <a:rPr lang="en-US" sz="1200" i="1" dirty="0" smtClean="0"/>
            <a:t>Danish</a:t>
          </a:r>
          <a:r>
            <a:rPr lang="en-US" sz="1200" dirty="0" smtClean="0"/>
            <a:t> engineering.</a:t>
          </a:r>
          <a:endParaRPr lang="en-US" sz="1200" dirty="0"/>
        </a:p>
      </dgm:t>
    </dgm:pt>
    <dgm:pt modelId="{33B49DA5-1271-4FB9-A07C-DD00D80BF7D1}" type="parTrans" cxnId="{7D7229CD-C2D2-4A26-A732-4CE71D51F658}">
      <dgm:prSet/>
      <dgm:spPr/>
      <dgm:t>
        <a:bodyPr/>
        <a:lstStyle/>
        <a:p>
          <a:endParaRPr lang="en-US"/>
        </a:p>
      </dgm:t>
    </dgm:pt>
    <dgm:pt modelId="{2E5154D6-46F7-46D8-8D89-7DAFDB07C21E}" type="sibTrans" cxnId="{7D7229CD-C2D2-4A26-A732-4CE71D51F658}">
      <dgm:prSet/>
      <dgm:spPr/>
      <dgm:t>
        <a:bodyPr/>
        <a:lstStyle/>
        <a:p>
          <a:endParaRPr lang="en-US"/>
        </a:p>
      </dgm:t>
    </dgm:pt>
    <dgm:pt modelId="{26520A27-C8B2-4233-95A2-8E5E7FB707DE}">
      <dgm:prSet phldrT="[Text]" custT="1"/>
      <dgm:spPr/>
      <dgm:t>
        <a:bodyPr/>
        <a:lstStyle/>
        <a:p>
          <a:r>
            <a:rPr lang="en-US" sz="1200" dirty="0" smtClean="0">
              <a:solidFill>
                <a:srgbClr val="FF0000"/>
              </a:solidFill>
            </a:rPr>
            <a:t>What It Has/ Features:</a:t>
          </a:r>
          <a:r>
            <a:rPr lang="en-US" sz="1200" dirty="0" smtClean="0"/>
            <a:t> Export-Quality. Sharp Point. Round Head. </a:t>
          </a:r>
          <a:endParaRPr lang="en-US" sz="1200" dirty="0"/>
        </a:p>
      </dgm:t>
    </dgm:pt>
    <dgm:pt modelId="{09FF6E46-3D29-4DD1-BE6E-DEAF8231546A}" type="parTrans" cxnId="{F56E6E20-5FAE-4B52-8B7F-84929CFE129B}">
      <dgm:prSet/>
      <dgm:spPr/>
      <dgm:t>
        <a:bodyPr/>
        <a:lstStyle/>
        <a:p>
          <a:endParaRPr lang="en-US"/>
        </a:p>
      </dgm:t>
    </dgm:pt>
    <dgm:pt modelId="{9A6553D0-3DF3-4D40-949C-9238DC88ADEF}" type="sibTrans" cxnId="{F56E6E20-5FAE-4B52-8B7F-84929CFE129B}">
      <dgm:prSet/>
      <dgm:spPr/>
      <dgm:t>
        <a:bodyPr/>
        <a:lstStyle/>
        <a:p>
          <a:endParaRPr lang="en-US"/>
        </a:p>
      </dgm:t>
    </dgm:pt>
    <dgm:pt modelId="{5C5CF22B-C533-41F9-B837-14A7F34DBA3F}">
      <dgm:prSet phldrT="[Text]" custT="1"/>
      <dgm:spPr/>
      <dgm:t>
        <a:bodyPr/>
        <a:lstStyle/>
        <a:p>
          <a:r>
            <a:rPr lang="en-US" sz="1200" dirty="0" smtClean="0"/>
            <a:t>Used for: Concrete Pipes. Kitchenware. Furniture Export.</a:t>
          </a:r>
          <a:endParaRPr lang="en-US" sz="1200" dirty="0"/>
        </a:p>
      </dgm:t>
    </dgm:pt>
    <dgm:pt modelId="{D4435AD7-63B5-4A59-ACBA-2DC802E5AD3D}" type="parTrans" cxnId="{5C73DBD2-5509-4266-8E24-7E4BA3E66F95}">
      <dgm:prSet/>
      <dgm:spPr/>
      <dgm:t>
        <a:bodyPr/>
        <a:lstStyle/>
        <a:p>
          <a:endParaRPr lang="en-US"/>
        </a:p>
      </dgm:t>
    </dgm:pt>
    <dgm:pt modelId="{6F73DF12-2A09-4448-9B1C-827A34DDC299}" type="sibTrans" cxnId="{5C73DBD2-5509-4266-8E24-7E4BA3E66F95}">
      <dgm:prSet/>
      <dgm:spPr/>
      <dgm:t>
        <a:bodyPr/>
        <a:lstStyle/>
        <a:p>
          <a:endParaRPr lang="en-US"/>
        </a:p>
      </dgm:t>
    </dgm:pt>
    <dgm:pt modelId="{53573E14-E6AE-4E80-8EA1-4DB56E1CA8EC}">
      <dgm:prSet phldrT="[Text]" custT="1"/>
      <dgm:spPr/>
      <dgm:t>
        <a:bodyPr/>
        <a:lstStyle/>
        <a:p>
          <a:r>
            <a:rPr lang="en-US" sz="1200" dirty="0" smtClean="0"/>
            <a:t>Used for: Rough Construction. Smooth Housing.</a:t>
          </a:r>
          <a:endParaRPr lang="en-US" sz="1200" dirty="0"/>
        </a:p>
      </dgm:t>
    </dgm:pt>
    <dgm:pt modelId="{6E958B3B-97E5-480D-BB4C-CC1468ADBD8F}" type="parTrans" cxnId="{24CDE2E9-5240-4756-A0D6-6CCBE7585BD5}">
      <dgm:prSet/>
      <dgm:spPr/>
      <dgm:t>
        <a:bodyPr/>
        <a:lstStyle/>
        <a:p>
          <a:endParaRPr lang="en-US"/>
        </a:p>
      </dgm:t>
    </dgm:pt>
    <dgm:pt modelId="{9D40334A-6612-4E4E-8390-4410432E04BA}" type="sibTrans" cxnId="{24CDE2E9-5240-4756-A0D6-6CCBE7585BD5}">
      <dgm:prSet/>
      <dgm:spPr/>
      <dgm:t>
        <a:bodyPr/>
        <a:lstStyle/>
        <a:p>
          <a:endParaRPr lang="en-US"/>
        </a:p>
      </dgm:t>
    </dgm:pt>
    <dgm:pt modelId="{0CE965C8-F1F4-4D73-A5F8-B196E1581C27}">
      <dgm:prSet phldrT="[Text]" custT="1"/>
      <dgm:spPr/>
      <dgm:t>
        <a:bodyPr/>
        <a:lstStyle/>
        <a:p>
          <a:r>
            <a:rPr lang="en-US" sz="1200" dirty="0" smtClean="0"/>
            <a:t>Choice: Common Nail. Finishing Nail.</a:t>
          </a:r>
          <a:endParaRPr lang="en-US" sz="1200" dirty="0"/>
        </a:p>
      </dgm:t>
    </dgm:pt>
    <dgm:pt modelId="{372D5A6A-8934-4E19-859F-7B2DADB9E058}" type="parTrans" cxnId="{1769E3E5-F131-44D0-9DA2-34E5BC2DAC01}">
      <dgm:prSet/>
      <dgm:spPr/>
      <dgm:t>
        <a:bodyPr/>
        <a:lstStyle/>
        <a:p>
          <a:endParaRPr lang="en-US"/>
        </a:p>
      </dgm:t>
    </dgm:pt>
    <dgm:pt modelId="{72D14BA5-7DE4-4DBA-BD8D-0559A05631EA}" type="sibTrans" cxnId="{1769E3E5-F131-44D0-9DA2-34E5BC2DAC01}">
      <dgm:prSet/>
      <dgm:spPr/>
      <dgm:t>
        <a:bodyPr/>
        <a:lstStyle/>
        <a:p>
          <a:endParaRPr lang="en-US"/>
        </a:p>
      </dgm:t>
    </dgm:pt>
    <dgm:pt modelId="{B5DDB403-A0E4-41B8-89BF-AB46AB2CE8A5}">
      <dgm:prSet phldrT="[Text]" custT="1"/>
      <dgm:spPr/>
      <dgm:t>
        <a:bodyPr/>
        <a:lstStyle/>
        <a:p>
          <a:r>
            <a:rPr lang="en-US" sz="4800" dirty="0" smtClean="0"/>
            <a:t>GI WIRE </a:t>
          </a:r>
          <a:endParaRPr lang="en-US" sz="4800" dirty="0"/>
        </a:p>
      </dgm:t>
    </dgm:pt>
    <dgm:pt modelId="{BA8B1DA7-E3EA-4F29-BB0E-ABFD2F615570}" type="parTrans" cxnId="{20276965-C789-49B8-8A6A-36FAD61DECC6}">
      <dgm:prSet/>
      <dgm:spPr/>
      <dgm:t>
        <a:bodyPr/>
        <a:lstStyle/>
        <a:p>
          <a:endParaRPr lang="en-US"/>
        </a:p>
      </dgm:t>
    </dgm:pt>
    <dgm:pt modelId="{0F5A474A-6052-45D2-B2C2-9E6C15A5B601}" type="sibTrans" cxnId="{20276965-C789-49B8-8A6A-36FAD61DECC6}">
      <dgm:prSet/>
      <dgm:spPr/>
      <dgm:t>
        <a:bodyPr/>
        <a:lstStyle/>
        <a:p>
          <a:endParaRPr lang="en-US"/>
        </a:p>
      </dgm:t>
    </dgm:pt>
    <dgm:pt modelId="{206B7A04-A1AE-4D7E-B559-38B2E218A12B}">
      <dgm:prSet phldrT="[Text]" custT="1"/>
      <dgm:spPr/>
      <dgm:t>
        <a:bodyPr/>
        <a:lstStyle/>
        <a:p>
          <a:r>
            <a:rPr lang="en-US" sz="1200" b="1" dirty="0" smtClean="0"/>
            <a:t>Hot-dipped Galvanized Iron.</a:t>
          </a:r>
          <a:r>
            <a:rPr lang="en-US" sz="1200" dirty="0" smtClean="0"/>
            <a:t> Anneal-Heated. Coated with Zinc. </a:t>
          </a:r>
          <a:endParaRPr lang="en-US" sz="1200" dirty="0"/>
        </a:p>
      </dgm:t>
    </dgm:pt>
    <dgm:pt modelId="{920DBC4C-72BF-4AD5-BAEE-D1B20FD1B7D9}" type="parTrans" cxnId="{ADC23419-F629-4535-871F-EC38BF31F765}">
      <dgm:prSet/>
      <dgm:spPr/>
      <dgm:t>
        <a:bodyPr/>
        <a:lstStyle/>
        <a:p>
          <a:endParaRPr lang="en-US"/>
        </a:p>
      </dgm:t>
    </dgm:pt>
    <dgm:pt modelId="{215BE915-695C-4C4B-A575-2B08275BF805}" type="sibTrans" cxnId="{ADC23419-F629-4535-871F-EC38BF31F765}">
      <dgm:prSet/>
      <dgm:spPr/>
      <dgm:t>
        <a:bodyPr/>
        <a:lstStyle/>
        <a:p>
          <a:endParaRPr lang="en-US"/>
        </a:p>
      </dgm:t>
    </dgm:pt>
    <dgm:pt modelId="{8267CA22-EB8A-4E07-B277-587A005AD187}">
      <dgm:prSet phldrT="[Text]" custT="1"/>
      <dgm:spPr/>
      <dgm:t>
        <a:bodyPr/>
        <a:lstStyle/>
        <a:p>
          <a:r>
            <a:rPr lang="en-US" sz="1200" dirty="0" smtClean="0">
              <a:solidFill>
                <a:srgbClr val="FF0000"/>
              </a:solidFill>
            </a:rPr>
            <a:t>What It Has/ Features:</a:t>
          </a:r>
          <a:r>
            <a:rPr lang="en-US" sz="1200" dirty="0" smtClean="0"/>
            <a:t> Rust Protect Easy Bend.</a:t>
          </a:r>
          <a:endParaRPr lang="en-US" sz="1200" dirty="0"/>
        </a:p>
      </dgm:t>
    </dgm:pt>
    <dgm:pt modelId="{1A21C243-C90F-4BBC-B47D-D8799D56AB45}" type="parTrans" cxnId="{47EA4CD1-7225-4A40-AB13-CE11321A3901}">
      <dgm:prSet/>
      <dgm:spPr/>
      <dgm:t>
        <a:bodyPr/>
        <a:lstStyle/>
        <a:p>
          <a:endParaRPr lang="en-US"/>
        </a:p>
      </dgm:t>
    </dgm:pt>
    <dgm:pt modelId="{9B7F8A21-97E6-4638-8405-48E84505C675}" type="sibTrans" cxnId="{47EA4CD1-7225-4A40-AB13-CE11321A3901}">
      <dgm:prSet/>
      <dgm:spPr/>
      <dgm:t>
        <a:bodyPr/>
        <a:lstStyle/>
        <a:p>
          <a:endParaRPr lang="en-US"/>
        </a:p>
      </dgm:t>
    </dgm:pt>
    <dgm:pt modelId="{B69C6E93-A32D-4700-80DF-3D5B6ABE13B5}">
      <dgm:prSet phldrT="[Text]" custT="1"/>
      <dgm:spPr/>
      <dgm:t>
        <a:bodyPr/>
        <a:lstStyle/>
        <a:p>
          <a:r>
            <a:rPr lang="en-US" sz="1200" dirty="0" smtClean="0"/>
            <a:t>Used for: Steel Bar Reinforcement. Industrial packaging.</a:t>
          </a:r>
          <a:endParaRPr lang="en-US" sz="1200" dirty="0"/>
        </a:p>
      </dgm:t>
    </dgm:pt>
    <dgm:pt modelId="{A37ED881-A5BB-4A0F-AFE2-64CA0D9A5E3D}" type="parTrans" cxnId="{5068667B-7124-486D-A438-31E19B6E9FCE}">
      <dgm:prSet/>
      <dgm:spPr/>
      <dgm:t>
        <a:bodyPr/>
        <a:lstStyle/>
        <a:p>
          <a:endParaRPr lang="en-US"/>
        </a:p>
      </dgm:t>
    </dgm:pt>
    <dgm:pt modelId="{237C9D5C-E6FB-4EE4-A180-4E1F9F6BECC3}" type="sibTrans" cxnId="{5068667B-7124-486D-A438-31E19B6E9FCE}">
      <dgm:prSet/>
      <dgm:spPr/>
      <dgm:t>
        <a:bodyPr/>
        <a:lstStyle/>
        <a:p>
          <a:endParaRPr lang="en-US"/>
        </a:p>
      </dgm:t>
    </dgm:pt>
    <dgm:pt modelId="{8AD202B3-BAFF-48E2-B47A-1C3DAF663B25}">
      <dgm:prSet phldrT="[Text]" custT="1"/>
      <dgm:spPr/>
      <dgm:t>
        <a:bodyPr/>
        <a:lstStyle/>
        <a:p>
          <a:r>
            <a:rPr lang="en-US" sz="1200" dirty="0" smtClean="0"/>
            <a:t>Also available: Barbed Wire. Cyclone Wire. Hog Wire.</a:t>
          </a:r>
          <a:endParaRPr lang="en-US" sz="1200" dirty="0"/>
        </a:p>
      </dgm:t>
    </dgm:pt>
    <dgm:pt modelId="{03F4468F-5539-4793-9BEF-65B2D865F850}" type="parTrans" cxnId="{6B955A90-474B-4219-9A84-BC8758CE7AE5}">
      <dgm:prSet/>
      <dgm:spPr/>
      <dgm:t>
        <a:bodyPr/>
        <a:lstStyle/>
        <a:p>
          <a:endParaRPr lang="en-US"/>
        </a:p>
      </dgm:t>
    </dgm:pt>
    <dgm:pt modelId="{451FD360-D707-4E05-A8D3-870EEF836564}" type="sibTrans" cxnId="{6B955A90-474B-4219-9A84-BC8758CE7AE5}">
      <dgm:prSet/>
      <dgm:spPr/>
      <dgm:t>
        <a:bodyPr/>
        <a:lstStyle/>
        <a:p>
          <a:endParaRPr lang="en-US"/>
        </a:p>
      </dgm:t>
    </dgm:pt>
    <dgm:pt modelId="{B94D9AE4-FC28-4E7D-A31E-4694F93BE0E7}">
      <dgm:prSet phldrT="[Text]" custT="1"/>
      <dgm:spPr/>
      <dgm:t>
        <a:bodyPr/>
        <a:lstStyle/>
        <a:p>
          <a:r>
            <a:rPr lang="en-US" sz="1200" dirty="0" smtClean="0">
              <a:solidFill>
                <a:srgbClr val="FF0000"/>
              </a:solidFill>
            </a:rPr>
            <a:t>Subtext/Tagline: </a:t>
          </a:r>
          <a:r>
            <a:rPr lang="en-US" sz="1200" dirty="0" smtClean="0"/>
            <a:t>Reprocess and Strengthen.</a:t>
          </a:r>
          <a:endParaRPr lang="en-US" sz="1200" dirty="0"/>
        </a:p>
      </dgm:t>
    </dgm:pt>
    <dgm:pt modelId="{623BAB49-ACA9-4393-83D9-025F5065456F}" type="parTrans" cxnId="{6D95DD97-393A-448B-8593-9E3244054B6B}">
      <dgm:prSet/>
      <dgm:spPr/>
      <dgm:t>
        <a:bodyPr/>
        <a:lstStyle/>
        <a:p>
          <a:endParaRPr lang="en-US"/>
        </a:p>
      </dgm:t>
    </dgm:pt>
    <dgm:pt modelId="{B4105562-B961-45FF-BEB3-C30FC5B9CD10}" type="sibTrans" cxnId="{6D95DD97-393A-448B-8593-9E3244054B6B}">
      <dgm:prSet/>
      <dgm:spPr/>
      <dgm:t>
        <a:bodyPr/>
        <a:lstStyle/>
        <a:p>
          <a:endParaRPr lang="en-US"/>
        </a:p>
      </dgm:t>
    </dgm:pt>
    <dgm:pt modelId="{AAA7AD05-99F4-4C89-8D34-F083A7CEFA08}">
      <dgm:prSet phldrT="[Text]" custT="1"/>
      <dgm:spPr/>
      <dgm:t>
        <a:bodyPr/>
        <a:lstStyle/>
        <a:p>
          <a:r>
            <a:rPr lang="en-US" sz="1200" dirty="0" smtClean="0">
              <a:solidFill>
                <a:srgbClr val="FF0000"/>
              </a:solidFill>
            </a:rPr>
            <a:t>Subtext/Tagline</a:t>
          </a:r>
          <a:r>
            <a:rPr lang="en-US" sz="1200" smtClean="0">
              <a:solidFill>
                <a:srgbClr val="FF0000"/>
              </a:solidFill>
            </a:rPr>
            <a:t>: </a:t>
          </a:r>
          <a:r>
            <a:rPr lang="en-US" sz="1200" smtClean="0"/>
            <a:t>Thrust and Bind</a:t>
          </a:r>
          <a:r>
            <a:rPr lang="en-US" sz="1200" dirty="0" smtClean="0"/>
            <a:t>.</a:t>
          </a:r>
          <a:endParaRPr lang="en-US" sz="1200" dirty="0"/>
        </a:p>
      </dgm:t>
    </dgm:pt>
    <dgm:pt modelId="{5F01DD64-5D62-4486-B326-049E0494BDF2}" type="parTrans" cxnId="{8C25A3CF-0F75-4D7E-958B-55C3863100EF}">
      <dgm:prSet/>
      <dgm:spPr/>
      <dgm:t>
        <a:bodyPr/>
        <a:lstStyle/>
        <a:p>
          <a:endParaRPr lang="en-US"/>
        </a:p>
      </dgm:t>
    </dgm:pt>
    <dgm:pt modelId="{966A3705-95D1-44AE-A346-23E93993558C}" type="sibTrans" cxnId="{8C25A3CF-0F75-4D7E-958B-55C3863100EF}">
      <dgm:prSet/>
      <dgm:spPr/>
      <dgm:t>
        <a:bodyPr/>
        <a:lstStyle/>
        <a:p>
          <a:endParaRPr lang="en-US"/>
        </a:p>
      </dgm:t>
    </dgm:pt>
    <dgm:pt modelId="{F5E7EED1-55AB-4988-BC53-6B1721EA93B3}">
      <dgm:prSet phldrT="[Text]" custT="1"/>
      <dgm:spPr/>
      <dgm:t>
        <a:bodyPr/>
        <a:lstStyle/>
        <a:p>
          <a:r>
            <a:rPr lang="en-US" sz="1200" dirty="0" smtClean="0">
              <a:solidFill>
                <a:srgbClr val="FF0000"/>
              </a:solidFill>
            </a:rPr>
            <a:t>Subtext/Tagline: </a:t>
          </a:r>
          <a:r>
            <a:rPr lang="en-US" sz="1200" dirty="0" smtClean="0"/>
            <a:t>Bend and Shape.</a:t>
          </a:r>
          <a:endParaRPr lang="en-US" sz="1200" dirty="0"/>
        </a:p>
      </dgm:t>
    </dgm:pt>
    <dgm:pt modelId="{1D1DEF50-AE1C-48F9-8740-2862E4A565E8}" type="parTrans" cxnId="{C7E277C4-DBD9-4AC1-8CAF-0A9BF5FDAF2D}">
      <dgm:prSet/>
      <dgm:spPr/>
      <dgm:t>
        <a:bodyPr/>
        <a:lstStyle/>
        <a:p>
          <a:endParaRPr lang="en-US"/>
        </a:p>
      </dgm:t>
    </dgm:pt>
    <dgm:pt modelId="{F3BAE9C5-5038-4197-B54D-14B1478CAA35}" type="sibTrans" cxnId="{C7E277C4-DBD9-4AC1-8CAF-0A9BF5FDAF2D}">
      <dgm:prSet/>
      <dgm:spPr/>
      <dgm:t>
        <a:bodyPr/>
        <a:lstStyle/>
        <a:p>
          <a:endParaRPr lang="en-US"/>
        </a:p>
      </dgm:t>
    </dgm:pt>
    <dgm:pt modelId="{CCD27BD3-5D96-4B58-906C-3749D3359931}">
      <dgm:prSet phldrT="[Text]"/>
      <dgm:spPr/>
      <dgm:t>
        <a:bodyPr/>
        <a:lstStyle/>
        <a:p>
          <a:r>
            <a:rPr lang="en-US" dirty="0" smtClean="0"/>
            <a:t>WIRE MESH</a:t>
          </a:r>
          <a:endParaRPr lang="en-US" dirty="0"/>
        </a:p>
      </dgm:t>
    </dgm:pt>
    <dgm:pt modelId="{3B69908F-0864-49C0-AB52-BF7E64291321}" type="parTrans" cxnId="{D52080F6-6A05-4073-8D6D-CFE33D9DE52A}">
      <dgm:prSet/>
      <dgm:spPr/>
      <dgm:t>
        <a:bodyPr/>
        <a:lstStyle/>
        <a:p>
          <a:endParaRPr lang="en-US"/>
        </a:p>
      </dgm:t>
    </dgm:pt>
    <dgm:pt modelId="{B5C284FB-5DAE-4318-A9DE-CE4259F6D723}" type="sibTrans" cxnId="{D52080F6-6A05-4073-8D6D-CFE33D9DE52A}">
      <dgm:prSet/>
      <dgm:spPr/>
      <dgm:t>
        <a:bodyPr/>
        <a:lstStyle/>
        <a:p>
          <a:endParaRPr lang="en-US"/>
        </a:p>
      </dgm:t>
    </dgm:pt>
    <dgm:pt modelId="{368EB1C0-0C8A-4007-9DC8-82A69A9EA9C7}">
      <dgm:prSet phldrT="[Text]" custT="1"/>
      <dgm:spPr/>
      <dgm:t>
        <a:bodyPr/>
        <a:lstStyle/>
        <a:p>
          <a:r>
            <a:rPr lang="en-US" sz="1200" dirty="0" smtClean="0">
              <a:solidFill>
                <a:srgbClr val="FF0000"/>
              </a:solidFill>
            </a:rPr>
            <a:t>Subtext/Tagline: </a:t>
          </a:r>
          <a:r>
            <a:rPr lang="en-US" sz="1200" dirty="0" smtClean="0"/>
            <a:t>Flat the Surface.</a:t>
          </a:r>
          <a:endParaRPr lang="en-US" sz="1200" dirty="0"/>
        </a:p>
      </dgm:t>
    </dgm:pt>
    <dgm:pt modelId="{FC4754A7-87A4-478A-B5AE-261EBFF99173}" type="parTrans" cxnId="{F4FC3C0E-C553-4AA0-975E-203750DF08F7}">
      <dgm:prSet/>
      <dgm:spPr/>
      <dgm:t>
        <a:bodyPr/>
        <a:lstStyle/>
        <a:p>
          <a:endParaRPr lang="en-US"/>
        </a:p>
      </dgm:t>
    </dgm:pt>
    <dgm:pt modelId="{6280A771-E40C-4A97-9145-EC4762944C5D}" type="sibTrans" cxnId="{F4FC3C0E-C553-4AA0-975E-203750DF08F7}">
      <dgm:prSet/>
      <dgm:spPr/>
      <dgm:t>
        <a:bodyPr/>
        <a:lstStyle/>
        <a:p>
          <a:endParaRPr lang="en-US"/>
        </a:p>
      </dgm:t>
    </dgm:pt>
    <dgm:pt modelId="{CA999F76-E94C-4185-9AEB-06C4F04642C7}">
      <dgm:prSet phldrT="[Text]" custT="1"/>
      <dgm:spPr/>
      <dgm:t>
        <a:bodyPr/>
        <a:lstStyle/>
        <a:p>
          <a:r>
            <a:rPr lang="en-US" sz="1200" b="1" dirty="0" smtClean="0"/>
            <a:t>Welded Steel Matting.</a:t>
          </a:r>
          <a:r>
            <a:rPr lang="en-US" sz="1200" dirty="0" smtClean="0"/>
            <a:t> Fused  by </a:t>
          </a:r>
          <a:r>
            <a:rPr lang="en-US" sz="1200" i="1" dirty="0" smtClean="0"/>
            <a:t>Singaporean</a:t>
          </a:r>
          <a:r>
            <a:rPr lang="en-US" sz="1200" dirty="0" smtClean="0"/>
            <a:t> engineering.</a:t>
          </a:r>
          <a:endParaRPr lang="en-US" sz="1200" dirty="0"/>
        </a:p>
      </dgm:t>
    </dgm:pt>
    <dgm:pt modelId="{C83A60E6-10C4-49B6-A75A-28F444614D83}" type="parTrans" cxnId="{89DA61DF-169F-47F8-9D95-4A4AA3B1B25A}">
      <dgm:prSet/>
      <dgm:spPr/>
      <dgm:t>
        <a:bodyPr/>
        <a:lstStyle/>
        <a:p>
          <a:endParaRPr lang="en-US"/>
        </a:p>
      </dgm:t>
    </dgm:pt>
    <dgm:pt modelId="{A5A11C9B-AC06-45FF-9D69-266563CF14F2}" type="sibTrans" cxnId="{89DA61DF-169F-47F8-9D95-4A4AA3B1B25A}">
      <dgm:prSet/>
      <dgm:spPr/>
      <dgm:t>
        <a:bodyPr/>
        <a:lstStyle/>
        <a:p>
          <a:endParaRPr lang="en-US"/>
        </a:p>
      </dgm:t>
    </dgm:pt>
    <dgm:pt modelId="{806D9AF7-E8DA-4679-BFE0-A7AA27525A56}">
      <dgm:prSet phldrT="[Text]" custT="1"/>
      <dgm:spPr/>
      <dgm:t>
        <a:bodyPr/>
        <a:lstStyle/>
        <a:p>
          <a:r>
            <a:rPr lang="en-US" sz="1200" dirty="0" smtClean="0">
              <a:solidFill>
                <a:srgbClr val="FF0000"/>
              </a:solidFill>
            </a:rPr>
            <a:t>What It Has/ Features:</a:t>
          </a:r>
          <a:r>
            <a:rPr lang="en-US" sz="1200" dirty="0" smtClean="0"/>
            <a:t> True Measure.</a:t>
          </a:r>
          <a:endParaRPr lang="en-US" sz="1200" dirty="0"/>
        </a:p>
      </dgm:t>
    </dgm:pt>
    <dgm:pt modelId="{A0E3BA5E-A0AF-4890-8B94-77D44D2CA6C3}" type="parTrans" cxnId="{F76807F1-926F-48E7-9BEA-8247FD27DD42}">
      <dgm:prSet/>
      <dgm:spPr/>
      <dgm:t>
        <a:bodyPr/>
        <a:lstStyle/>
        <a:p>
          <a:endParaRPr lang="en-US"/>
        </a:p>
      </dgm:t>
    </dgm:pt>
    <dgm:pt modelId="{64090AA5-CB0D-4168-A606-D70FA189A423}" type="sibTrans" cxnId="{F76807F1-926F-48E7-9BEA-8247FD27DD42}">
      <dgm:prSet/>
      <dgm:spPr/>
      <dgm:t>
        <a:bodyPr/>
        <a:lstStyle/>
        <a:p>
          <a:endParaRPr lang="en-US"/>
        </a:p>
      </dgm:t>
    </dgm:pt>
    <dgm:pt modelId="{2E40F69D-E5A7-436A-BB4A-EF602D5A64F6}">
      <dgm:prSet phldrT="[Text]" custT="1"/>
      <dgm:spPr/>
      <dgm:t>
        <a:bodyPr/>
        <a:lstStyle/>
        <a:p>
          <a:r>
            <a:rPr lang="en-US" sz="1200" dirty="0" smtClean="0"/>
            <a:t>Use for: Cement Reinforcement. Finishing Construction.</a:t>
          </a:r>
          <a:endParaRPr lang="en-US" sz="1200" dirty="0"/>
        </a:p>
      </dgm:t>
    </dgm:pt>
    <dgm:pt modelId="{E5917D6F-3868-46EB-BF41-A851A00F339A}" type="parTrans" cxnId="{F6A15EC7-D7FD-4460-843A-7A48C9884039}">
      <dgm:prSet/>
      <dgm:spPr/>
      <dgm:t>
        <a:bodyPr/>
        <a:lstStyle/>
        <a:p>
          <a:endParaRPr lang="en-US"/>
        </a:p>
      </dgm:t>
    </dgm:pt>
    <dgm:pt modelId="{39ECEFC1-43F8-4B15-9B76-2EFC88D32E11}" type="sibTrans" cxnId="{F6A15EC7-D7FD-4460-843A-7A48C9884039}">
      <dgm:prSet/>
      <dgm:spPr/>
      <dgm:t>
        <a:bodyPr/>
        <a:lstStyle/>
        <a:p>
          <a:endParaRPr lang="en-US"/>
        </a:p>
      </dgm:t>
    </dgm:pt>
    <dgm:pt modelId="{0689E23C-ABD9-485B-8A8C-80AEB5473F56}" type="pres">
      <dgm:prSet presAssocID="{85F2F582-87B8-4C86-8E8D-D56A4C6D9DEC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6AFA9D51-98F9-429B-A0A5-9B69B1B8DEB2}" type="pres">
      <dgm:prSet presAssocID="{CCD27BD3-5D96-4B58-906C-3749D3359931}" presName="linNode" presStyleCnt="0"/>
      <dgm:spPr/>
    </dgm:pt>
    <dgm:pt modelId="{2F9D4280-ADE7-42A9-AA31-490F783102B0}" type="pres">
      <dgm:prSet presAssocID="{CCD27BD3-5D96-4B58-906C-3749D3359931}" presName="parentText" presStyleLbl="node1" presStyleIdx="0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2C10B3C-66E2-472B-94A0-11845B8B4909}" type="pres">
      <dgm:prSet presAssocID="{CCD27BD3-5D96-4B58-906C-3749D3359931}" presName="descendantText" presStyleLbl="alignAccFollow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C0D3647-EB66-4F55-ACAE-137746F37956}" type="pres">
      <dgm:prSet presAssocID="{B5C284FB-5DAE-4318-A9DE-CE4259F6D723}" presName="sp" presStyleCnt="0"/>
      <dgm:spPr/>
    </dgm:pt>
    <dgm:pt modelId="{AE566977-345B-4D6B-985A-F637D3E5E78F}" type="pres">
      <dgm:prSet presAssocID="{46F2EF6C-41AB-4247-BDEE-092078891DB5}" presName="linNode" presStyleCnt="0"/>
      <dgm:spPr/>
    </dgm:pt>
    <dgm:pt modelId="{6710C6C9-B46B-4136-B683-044FE83B30E7}" type="pres">
      <dgm:prSet presAssocID="{46F2EF6C-41AB-4247-BDEE-092078891DB5}" presName="parentText" presStyleLbl="node1" presStyleIdx="1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A0721BE-26A6-4068-BDCD-41DE98536DC9}" type="pres">
      <dgm:prSet presAssocID="{46F2EF6C-41AB-4247-BDEE-092078891DB5}" presName="descendantText" presStyleLbl="alignAccFollow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EAEB235-F046-4337-A0F8-24D343222634}" type="pres">
      <dgm:prSet presAssocID="{F55A996B-5DAF-442F-850B-492528575364}" presName="sp" presStyleCnt="0"/>
      <dgm:spPr/>
    </dgm:pt>
    <dgm:pt modelId="{5A8C14DB-ECE6-4583-B048-807EFAEE8D3D}" type="pres">
      <dgm:prSet presAssocID="{02334294-8FE0-4FC6-98BC-2B5902FD792F}" presName="linNode" presStyleCnt="0"/>
      <dgm:spPr/>
    </dgm:pt>
    <dgm:pt modelId="{B12B66B5-42E8-44AD-A339-FD4F6431DFC0}" type="pres">
      <dgm:prSet presAssocID="{02334294-8FE0-4FC6-98BC-2B5902FD792F}" presName="parentText" presStyleLbl="node1" presStyleIdx="2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D279D7A-5712-4ADD-86C5-3B7740D4CD52}" type="pres">
      <dgm:prSet presAssocID="{02334294-8FE0-4FC6-98BC-2B5902FD792F}" presName="descendantText" presStyleLbl="alignAccFollow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4E837B8-8608-48CA-BC0A-81535049285E}" type="pres">
      <dgm:prSet presAssocID="{9CC75D58-1909-4C33-879F-95DF3E92CDE4}" presName="sp" presStyleCnt="0"/>
      <dgm:spPr/>
    </dgm:pt>
    <dgm:pt modelId="{E6298B47-8207-4C48-888B-62D434500966}" type="pres">
      <dgm:prSet presAssocID="{B5DDB403-A0E4-41B8-89BF-AB46AB2CE8A5}" presName="linNode" presStyleCnt="0"/>
      <dgm:spPr/>
    </dgm:pt>
    <dgm:pt modelId="{38B69130-F6F4-4BD1-B7DC-8F3AD38E2035}" type="pres">
      <dgm:prSet presAssocID="{B5DDB403-A0E4-41B8-89BF-AB46AB2CE8A5}" presName="parentText" presStyleLbl="node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CE3FD2F-F7DC-474C-83B9-BF0A3FC09C22}" type="pres">
      <dgm:prSet presAssocID="{B5DDB403-A0E4-41B8-89BF-AB46AB2CE8A5}" presName="descendantText" presStyleLbl="alignAccFollow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6BA7899-1B93-462E-BBC5-39587F67FA76}" type="presOf" srcId="{85F2F582-87B8-4C86-8E8D-D56A4C6D9DEC}" destId="{0689E23C-ABD9-485B-8A8C-80AEB5473F56}" srcOrd="0" destOrd="0" presId="urn:microsoft.com/office/officeart/2005/8/layout/vList5"/>
    <dgm:cxn modelId="{89DA61DF-169F-47F8-9D95-4A4AA3B1B25A}" srcId="{CCD27BD3-5D96-4B58-906C-3749D3359931}" destId="{CA999F76-E94C-4185-9AEB-06C4F04642C7}" srcOrd="1" destOrd="0" parTransId="{C83A60E6-10C4-49B6-A75A-28F444614D83}" sibTransId="{A5A11C9B-AC06-45FF-9D69-266563CF14F2}"/>
    <dgm:cxn modelId="{90D8D87E-D958-4ADA-B30B-60E3BC2869F9}" type="presOf" srcId="{368EB1C0-0C8A-4007-9DC8-82A69A9EA9C7}" destId="{22C10B3C-66E2-472B-94A0-11845B8B4909}" srcOrd="0" destOrd="0" presId="urn:microsoft.com/office/officeart/2005/8/layout/vList5"/>
    <dgm:cxn modelId="{00C8EDF9-B8AE-4261-A6FF-BD94B8D3EAD8}" type="presOf" srcId="{CA999F76-E94C-4185-9AEB-06C4F04642C7}" destId="{22C10B3C-66E2-472B-94A0-11845B8B4909}" srcOrd="0" destOrd="1" presId="urn:microsoft.com/office/officeart/2005/8/layout/vList5"/>
    <dgm:cxn modelId="{20276965-C789-49B8-8A6A-36FAD61DECC6}" srcId="{85F2F582-87B8-4C86-8E8D-D56A4C6D9DEC}" destId="{B5DDB403-A0E4-41B8-89BF-AB46AB2CE8A5}" srcOrd="3" destOrd="0" parTransId="{BA8B1DA7-E3EA-4F29-BB0E-ABFD2F615570}" sibTransId="{0F5A474A-6052-45D2-B2C2-9E6C15A5B601}"/>
    <dgm:cxn modelId="{8C25A3CF-0F75-4D7E-958B-55C3863100EF}" srcId="{02334294-8FE0-4FC6-98BC-2B5902FD792F}" destId="{AAA7AD05-99F4-4C89-8D34-F083A7CEFA08}" srcOrd="0" destOrd="0" parTransId="{5F01DD64-5D62-4486-B326-049E0494BDF2}" sibTransId="{966A3705-95D1-44AE-A346-23E93993558C}"/>
    <dgm:cxn modelId="{DFCD3066-8758-403B-9ED0-FBA2AB6F789D}" type="presOf" srcId="{6396B856-5DD9-4AEF-B9FB-CFE2F4501977}" destId="{7A0721BE-26A6-4068-BDCD-41DE98536DC9}" srcOrd="0" destOrd="1" presId="urn:microsoft.com/office/officeart/2005/8/layout/vList5"/>
    <dgm:cxn modelId="{F56E6E20-5FAE-4B52-8B7F-84929CFE129B}" srcId="{02334294-8FE0-4FC6-98BC-2B5902FD792F}" destId="{26520A27-C8B2-4233-95A2-8E5E7FB707DE}" srcOrd="2" destOrd="0" parTransId="{09FF6E46-3D29-4DD1-BE6E-DEAF8231546A}" sibTransId="{9A6553D0-3DF3-4D40-949C-9238DC88ADEF}"/>
    <dgm:cxn modelId="{E4043F09-16A9-4EB5-A542-D465032CEC80}" type="presOf" srcId="{206B7A04-A1AE-4D7E-B559-38B2E218A12B}" destId="{4CE3FD2F-F7DC-474C-83B9-BF0A3FC09C22}" srcOrd="0" destOrd="1" presId="urn:microsoft.com/office/officeart/2005/8/layout/vList5"/>
    <dgm:cxn modelId="{5068667B-7124-486D-A438-31E19B6E9FCE}" srcId="{B5DDB403-A0E4-41B8-89BF-AB46AB2CE8A5}" destId="{B69C6E93-A32D-4700-80DF-3D5B6ABE13B5}" srcOrd="3" destOrd="0" parTransId="{A37ED881-A5BB-4A0F-AFE2-64CA0D9A5E3D}" sibTransId="{237C9D5C-E6FB-4EE4-A180-4E1F9F6BECC3}"/>
    <dgm:cxn modelId="{39E92621-6563-4B10-8EE0-061D349B125A}" type="presOf" srcId="{B89B2288-9BF1-4FC2-9CC8-FA5C01EDF68B}" destId="{7A0721BE-26A6-4068-BDCD-41DE98536DC9}" srcOrd="0" destOrd="2" presId="urn:microsoft.com/office/officeart/2005/8/layout/vList5"/>
    <dgm:cxn modelId="{F76807F1-926F-48E7-9BEA-8247FD27DD42}" srcId="{CCD27BD3-5D96-4B58-906C-3749D3359931}" destId="{806D9AF7-E8DA-4679-BFE0-A7AA27525A56}" srcOrd="2" destOrd="0" parTransId="{A0E3BA5E-A0AF-4890-8B94-77D44D2CA6C3}" sibTransId="{64090AA5-CB0D-4168-A606-D70FA189A423}"/>
    <dgm:cxn modelId="{9AC02FE0-C940-452F-9180-B2B406D4D2D2}" type="presOf" srcId="{AAA7AD05-99F4-4C89-8D34-F083A7CEFA08}" destId="{DD279D7A-5712-4ADD-86C5-3B7740D4CD52}" srcOrd="0" destOrd="0" presId="urn:microsoft.com/office/officeart/2005/8/layout/vList5"/>
    <dgm:cxn modelId="{1769E3E5-F131-44D0-9DA2-34E5BC2DAC01}" srcId="{02334294-8FE0-4FC6-98BC-2B5902FD792F}" destId="{0CE965C8-F1F4-4D73-A5F8-B196E1581C27}" srcOrd="3" destOrd="0" parTransId="{372D5A6A-8934-4E19-859F-7B2DADB9E058}" sibTransId="{72D14BA5-7DE4-4DBA-BD8D-0559A05631EA}"/>
    <dgm:cxn modelId="{FD1973AB-8A07-4808-8A6C-E6DEE886422D}" srcId="{85F2F582-87B8-4C86-8E8D-D56A4C6D9DEC}" destId="{46F2EF6C-41AB-4247-BDEE-092078891DB5}" srcOrd="1" destOrd="0" parTransId="{D7457D40-1F17-4D81-A9F1-E9B891732B07}" sibTransId="{F55A996B-5DAF-442F-850B-492528575364}"/>
    <dgm:cxn modelId="{F6A15EC7-D7FD-4460-843A-7A48C9884039}" srcId="{CCD27BD3-5D96-4B58-906C-3749D3359931}" destId="{2E40F69D-E5A7-436A-BB4A-EF602D5A64F6}" srcOrd="3" destOrd="0" parTransId="{E5917D6F-3868-46EB-BF41-A851A00F339A}" sibTransId="{39ECEFC1-43F8-4B15-9B76-2EFC88D32E11}"/>
    <dgm:cxn modelId="{7D7229CD-C2D2-4A26-A732-4CE71D51F658}" srcId="{02334294-8FE0-4FC6-98BC-2B5902FD792F}" destId="{F923D031-8D3C-457A-8460-F146D84B6264}" srcOrd="1" destOrd="0" parTransId="{33B49DA5-1271-4FB9-A07C-DD00D80BF7D1}" sibTransId="{2E5154D6-46F7-46D8-8D89-7DAFDB07C21E}"/>
    <dgm:cxn modelId="{C68979AD-3F97-44F7-83C2-C4B307163261}" type="presOf" srcId="{806D9AF7-E8DA-4679-BFE0-A7AA27525A56}" destId="{22C10B3C-66E2-472B-94A0-11845B8B4909}" srcOrd="0" destOrd="2" presId="urn:microsoft.com/office/officeart/2005/8/layout/vList5"/>
    <dgm:cxn modelId="{96783BB7-F91E-4E39-890C-6623E1CC8AB9}" type="presOf" srcId="{8AD202B3-BAFF-48E2-B47A-1C3DAF663B25}" destId="{4CE3FD2F-F7DC-474C-83B9-BF0A3FC09C22}" srcOrd="0" destOrd="4" presId="urn:microsoft.com/office/officeart/2005/8/layout/vList5"/>
    <dgm:cxn modelId="{FBCA0614-5701-42CD-B90F-4D8DA85D0EFA}" type="presOf" srcId="{8267CA22-EB8A-4E07-B277-587A005AD187}" destId="{4CE3FD2F-F7DC-474C-83B9-BF0A3FC09C22}" srcOrd="0" destOrd="2" presId="urn:microsoft.com/office/officeart/2005/8/layout/vList5"/>
    <dgm:cxn modelId="{E81A5825-4C2C-432D-8340-18419408D422}" type="presOf" srcId="{F5E7EED1-55AB-4988-BC53-6B1721EA93B3}" destId="{4CE3FD2F-F7DC-474C-83B9-BF0A3FC09C22}" srcOrd="0" destOrd="0" presId="urn:microsoft.com/office/officeart/2005/8/layout/vList5"/>
    <dgm:cxn modelId="{66CBDFAB-E838-43BA-BBFC-2CF5B8BD9C3F}" type="presOf" srcId="{0CE965C8-F1F4-4D73-A5F8-B196E1581C27}" destId="{DD279D7A-5712-4ADD-86C5-3B7740D4CD52}" srcOrd="0" destOrd="3" presId="urn:microsoft.com/office/officeart/2005/8/layout/vList5"/>
    <dgm:cxn modelId="{31BB3A2D-865F-4912-AFD9-5D70CCD56354}" type="presOf" srcId="{B5DDB403-A0E4-41B8-89BF-AB46AB2CE8A5}" destId="{38B69130-F6F4-4BD1-B7DC-8F3AD38E2035}" srcOrd="0" destOrd="0" presId="urn:microsoft.com/office/officeart/2005/8/layout/vList5"/>
    <dgm:cxn modelId="{D52080F6-6A05-4073-8D6D-CFE33D9DE52A}" srcId="{85F2F582-87B8-4C86-8E8D-D56A4C6D9DEC}" destId="{CCD27BD3-5D96-4B58-906C-3749D3359931}" srcOrd="0" destOrd="0" parTransId="{3B69908F-0864-49C0-AB52-BF7E64291321}" sibTransId="{B5C284FB-5DAE-4318-A9DE-CE4259F6D723}"/>
    <dgm:cxn modelId="{6B955A90-474B-4219-9A84-BC8758CE7AE5}" srcId="{B5DDB403-A0E4-41B8-89BF-AB46AB2CE8A5}" destId="{8AD202B3-BAFF-48E2-B47A-1C3DAF663B25}" srcOrd="4" destOrd="0" parTransId="{03F4468F-5539-4793-9BEF-65B2D865F850}" sibTransId="{451FD360-D707-4E05-A8D3-870EEF836564}"/>
    <dgm:cxn modelId="{39AB5BB5-1711-45E2-8D14-DE8611B925DC}" type="presOf" srcId="{B94D9AE4-FC28-4E7D-A31E-4694F93BE0E7}" destId="{7A0721BE-26A6-4068-BDCD-41DE98536DC9}" srcOrd="0" destOrd="0" presId="urn:microsoft.com/office/officeart/2005/8/layout/vList5"/>
    <dgm:cxn modelId="{5C73DBD2-5509-4266-8E24-7E4BA3E66F95}" srcId="{46F2EF6C-41AB-4247-BDEE-092078891DB5}" destId="{5C5CF22B-C533-41F9-B837-14A7F34DBA3F}" srcOrd="3" destOrd="0" parTransId="{D4435AD7-63B5-4A59-ACBA-2DC802E5AD3D}" sibTransId="{6F73DF12-2A09-4448-9B1C-827A34DDC299}"/>
    <dgm:cxn modelId="{C7E277C4-DBD9-4AC1-8CAF-0A9BF5FDAF2D}" srcId="{B5DDB403-A0E4-41B8-89BF-AB46AB2CE8A5}" destId="{F5E7EED1-55AB-4988-BC53-6B1721EA93B3}" srcOrd="0" destOrd="0" parTransId="{1D1DEF50-AE1C-48F9-8740-2862E4A565E8}" sibTransId="{F3BAE9C5-5038-4197-B54D-14B1478CAA35}"/>
    <dgm:cxn modelId="{FDDAA7A5-E0F2-471B-BF4C-0914D486DD68}" type="presOf" srcId="{B69C6E93-A32D-4700-80DF-3D5B6ABE13B5}" destId="{4CE3FD2F-F7DC-474C-83B9-BF0A3FC09C22}" srcOrd="0" destOrd="3" presId="urn:microsoft.com/office/officeart/2005/8/layout/vList5"/>
    <dgm:cxn modelId="{918DC307-0285-491B-8FBF-04F95C86C765}" type="presOf" srcId="{46F2EF6C-41AB-4247-BDEE-092078891DB5}" destId="{6710C6C9-B46B-4136-B683-044FE83B30E7}" srcOrd="0" destOrd="0" presId="urn:microsoft.com/office/officeart/2005/8/layout/vList5"/>
    <dgm:cxn modelId="{6D95DD97-393A-448B-8593-9E3244054B6B}" srcId="{46F2EF6C-41AB-4247-BDEE-092078891DB5}" destId="{B94D9AE4-FC28-4E7D-A31E-4694F93BE0E7}" srcOrd="0" destOrd="0" parTransId="{623BAB49-ACA9-4393-83D9-025F5065456F}" sibTransId="{B4105562-B961-45FF-BEB3-C30FC5B9CD10}"/>
    <dgm:cxn modelId="{47EA4CD1-7225-4A40-AB13-CE11321A3901}" srcId="{B5DDB403-A0E4-41B8-89BF-AB46AB2CE8A5}" destId="{8267CA22-EB8A-4E07-B277-587A005AD187}" srcOrd="2" destOrd="0" parTransId="{1A21C243-C90F-4BBC-B47D-D8799D56AB45}" sibTransId="{9B7F8A21-97E6-4638-8405-48E84505C675}"/>
    <dgm:cxn modelId="{25820ADA-168D-4734-91ED-826B02084608}" type="presOf" srcId="{CCD27BD3-5D96-4B58-906C-3749D3359931}" destId="{2F9D4280-ADE7-42A9-AA31-490F783102B0}" srcOrd="0" destOrd="0" presId="urn:microsoft.com/office/officeart/2005/8/layout/vList5"/>
    <dgm:cxn modelId="{ADC23419-F629-4535-871F-EC38BF31F765}" srcId="{B5DDB403-A0E4-41B8-89BF-AB46AB2CE8A5}" destId="{206B7A04-A1AE-4D7E-B559-38B2E218A12B}" srcOrd="1" destOrd="0" parTransId="{920DBC4C-72BF-4AD5-BAEE-D1B20FD1B7D9}" sibTransId="{215BE915-695C-4C4B-A575-2B08275BF805}"/>
    <dgm:cxn modelId="{24CDE2E9-5240-4756-A0D6-6CCBE7585BD5}" srcId="{02334294-8FE0-4FC6-98BC-2B5902FD792F}" destId="{53573E14-E6AE-4E80-8EA1-4DB56E1CA8EC}" srcOrd="4" destOrd="0" parTransId="{6E958B3B-97E5-480D-BB4C-CC1468ADBD8F}" sibTransId="{9D40334A-6612-4E4E-8390-4410432E04BA}"/>
    <dgm:cxn modelId="{FB24F7BA-B7BD-4547-AAA4-4E3623C7D70F}" type="presOf" srcId="{5C5CF22B-C533-41F9-B837-14A7F34DBA3F}" destId="{7A0721BE-26A6-4068-BDCD-41DE98536DC9}" srcOrd="0" destOrd="3" presId="urn:microsoft.com/office/officeart/2005/8/layout/vList5"/>
    <dgm:cxn modelId="{E089078C-D38E-4251-B55C-3E560C0B6C1D}" type="presOf" srcId="{53573E14-E6AE-4E80-8EA1-4DB56E1CA8EC}" destId="{DD279D7A-5712-4ADD-86C5-3B7740D4CD52}" srcOrd="0" destOrd="4" presId="urn:microsoft.com/office/officeart/2005/8/layout/vList5"/>
    <dgm:cxn modelId="{A030F5E6-E4A3-4377-8C69-7F85ADFB01F3}" type="presOf" srcId="{2E40F69D-E5A7-436A-BB4A-EF602D5A64F6}" destId="{22C10B3C-66E2-472B-94A0-11845B8B4909}" srcOrd="0" destOrd="3" presId="urn:microsoft.com/office/officeart/2005/8/layout/vList5"/>
    <dgm:cxn modelId="{E9C7D08A-46EB-46F9-820B-EA17D544F2D8}" type="presOf" srcId="{02334294-8FE0-4FC6-98BC-2B5902FD792F}" destId="{B12B66B5-42E8-44AD-A339-FD4F6431DFC0}" srcOrd="0" destOrd="0" presId="urn:microsoft.com/office/officeart/2005/8/layout/vList5"/>
    <dgm:cxn modelId="{C7D00AB2-A4CA-4863-B93B-FE008537926D}" srcId="{46F2EF6C-41AB-4247-BDEE-092078891DB5}" destId="{6396B856-5DD9-4AEF-B9FB-CFE2F4501977}" srcOrd="1" destOrd="0" parTransId="{03A4EF93-9CFA-48A9-AEE7-60A3D33E553E}" sibTransId="{A1689E74-D44E-460E-B810-C57E038BE38B}"/>
    <dgm:cxn modelId="{F4FC3C0E-C553-4AA0-975E-203750DF08F7}" srcId="{CCD27BD3-5D96-4B58-906C-3749D3359931}" destId="{368EB1C0-0C8A-4007-9DC8-82A69A9EA9C7}" srcOrd="0" destOrd="0" parTransId="{FC4754A7-87A4-478A-B5AE-261EBFF99173}" sibTransId="{6280A771-E40C-4A97-9145-EC4762944C5D}"/>
    <dgm:cxn modelId="{62FB701E-414E-45B7-8651-D2BE4C95D8C1}" srcId="{46F2EF6C-41AB-4247-BDEE-092078891DB5}" destId="{B89B2288-9BF1-4FC2-9CC8-FA5C01EDF68B}" srcOrd="2" destOrd="0" parTransId="{93D14BAF-7FA4-445D-86E5-FD7FEABF57A7}" sibTransId="{59A567AD-FFAA-4A42-8E9D-7DFA901B64F0}"/>
    <dgm:cxn modelId="{143FD5BA-1807-4B70-AA58-BE35DD6F39F1}" type="presOf" srcId="{F923D031-8D3C-457A-8460-F146D84B6264}" destId="{DD279D7A-5712-4ADD-86C5-3B7740D4CD52}" srcOrd="0" destOrd="1" presId="urn:microsoft.com/office/officeart/2005/8/layout/vList5"/>
    <dgm:cxn modelId="{29274B4D-0D3C-408D-BA63-114FABA6C2FA}" srcId="{85F2F582-87B8-4C86-8E8D-D56A4C6D9DEC}" destId="{02334294-8FE0-4FC6-98BC-2B5902FD792F}" srcOrd="2" destOrd="0" parTransId="{E6ACA4F7-5F71-492B-A27D-0ABD1D1C9170}" sibTransId="{9CC75D58-1909-4C33-879F-95DF3E92CDE4}"/>
    <dgm:cxn modelId="{901019BB-28E1-4376-96E6-A9AD8F112297}" type="presOf" srcId="{26520A27-C8B2-4233-95A2-8E5E7FB707DE}" destId="{DD279D7A-5712-4ADD-86C5-3B7740D4CD52}" srcOrd="0" destOrd="2" presId="urn:microsoft.com/office/officeart/2005/8/layout/vList5"/>
    <dgm:cxn modelId="{5331C318-A155-4A3B-AEE5-D078373BD757}" type="presParOf" srcId="{0689E23C-ABD9-485B-8A8C-80AEB5473F56}" destId="{6AFA9D51-98F9-429B-A0A5-9B69B1B8DEB2}" srcOrd="0" destOrd="0" presId="urn:microsoft.com/office/officeart/2005/8/layout/vList5"/>
    <dgm:cxn modelId="{EB349ED9-E3C7-4FB5-9C08-782A2C9EB922}" type="presParOf" srcId="{6AFA9D51-98F9-429B-A0A5-9B69B1B8DEB2}" destId="{2F9D4280-ADE7-42A9-AA31-490F783102B0}" srcOrd="0" destOrd="0" presId="urn:microsoft.com/office/officeart/2005/8/layout/vList5"/>
    <dgm:cxn modelId="{96C9D576-A23E-48C6-ABBB-AF3C6E4E11EB}" type="presParOf" srcId="{6AFA9D51-98F9-429B-A0A5-9B69B1B8DEB2}" destId="{22C10B3C-66E2-472B-94A0-11845B8B4909}" srcOrd="1" destOrd="0" presId="urn:microsoft.com/office/officeart/2005/8/layout/vList5"/>
    <dgm:cxn modelId="{92CD03E8-2BFD-4195-B659-89D753BFB93F}" type="presParOf" srcId="{0689E23C-ABD9-485B-8A8C-80AEB5473F56}" destId="{5C0D3647-EB66-4F55-ACAE-137746F37956}" srcOrd="1" destOrd="0" presId="urn:microsoft.com/office/officeart/2005/8/layout/vList5"/>
    <dgm:cxn modelId="{3F50B8CB-CFDB-47F1-9F22-6BFF5F1CB30C}" type="presParOf" srcId="{0689E23C-ABD9-485B-8A8C-80AEB5473F56}" destId="{AE566977-345B-4D6B-985A-F637D3E5E78F}" srcOrd="2" destOrd="0" presId="urn:microsoft.com/office/officeart/2005/8/layout/vList5"/>
    <dgm:cxn modelId="{260059E5-8612-404D-833C-F707D01A17E2}" type="presParOf" srcId="{AE566977-345B-4D6B-985A-F637D3E5E78F}" destId="{6710C6C9-B46B-4136-B683-044FE83B30E7}" srcOrd="0" destOrd="0" presId="urn:microsoft.com/office/officeart/2005/8/layout/vList5"/>
    <dgm:cxn modelId="{8604A67C-27A4-47C2-9F6F-ED44702D364F}" type="presParOf" srcId="{AE566977-345B-4D6B-985A-F637D3E5E78F}" destId="{7A0721BE-26A6-4068-BDCD-41DE98536DC9}" srcOrd="1" destOrd="0" presId="urn:microsoft.com/office/officeart/2005/8/layout/vList5"/>
    <dgm:cxn modelId="{B704EEE2-0740-4069-BD5C-D3C340DFC6C4}" type="presParOf" srcId="{0689E23C-ABD9-485B-8A8C-80AEB5473F56}" destId="{EEAEB235-F046-4337-A0F8-24D343222634}" srcOrd="3" destOrd="0" presId="urn:microsoft.com/office/officeart/2005/8/layout/vList5"/>
    <dgm:cxn modelId="{B96D9384-BE06-4482-A8CE-ECBFD78DA2FC}" type="presParOf" srcId="{0689E23C-ABD9-485B-8A8C-80AEB5473F56}" destId="{5A8C14DB-ECE6-4583-B048-807EFAEE8D3D}" srcOrd="4" destOrd="0" presId="urn:microsoft.com/office/officeart/2005/8/layout/vList5"/>
    <dgm:cxn modelId="{63CF18D0-57D6-40D5-9B14-20E9FD4AAE1E}" type="presParOf" srcId="{5A8C14DB-ECE6-4583-B048-807EFAEE8D3D}" destId="{B12B66B5-42E8-44AD-A339-FD4F6431DFC0}" srcOrd="0" destOrd="0" presId="urn:microsoft.com/office/officeart/2005/8/layout/vList5"/>
    <dgm:cxn modelId="{D0019834-37E0-403E-BDEA-AA0ACD96DCA1}" type="presParOf" srcId="{5A8C14DB-ECE6-4583-B048-807EFAEE8D3D}" destId="{DD279D7A-5712-4ADD-86C5-3B7740D4CD52}" srcOrd="1" destOrd="0" presId="urn:microsoft.com/office/officeart/2005/8/layout/vList5"/>
    <dgm:cxn modelId="{51122369-900E-4DAD-9299-AE0D7E485F95}" type="presParOf" srcId="{0689E23C-ABD9-485B-8A8C-80AEB5473F56}" destId="{34E837B8-8608-48CA-BC0A-81535049285E}" srcOrd="5" destOrd="0" presId="urn:microsoft.com/office/officeart/2005/8/layout/vList5"/>
    <dgm:cxn modelId="{DF52A93D-D009-4523-B209-3E0525677A7F}" type="presParOf" srcId="{0689E23C-ABD9-485B-8A8C-80AEB5473F56}" destId="{E6298B47-8207-4C48-888B-62D434500966}" srcOrd="6" destOrd="0" presId="urn:microsoft.com/office/officeart/2005/8/layout/vList5"/>
    <dgm:cxn modelId="{D9BF5726-33CD-43C8-8D4F-A3FFE549BE62}" type="presParOf" srcId="{E6298B47-8207-4C48-888B-62D434500966}" destId="{38B69130-F6F4-4BD1-B7DC-8F3AD38E2035}" srcOrd="0" destOrd="0" presId="urn:microsoft.com/office/officeart/2005/8/layout/vList5"/>
    <dgm:cxn modelId="{846AFE83-8024-4417-B909-9566EDBC4326}" type="presParOf" srcId="{E6298B47-8207-4C48-888B-62D434500966}" destId="{4CE3FD2F-F7DC-474C-83B9-BF0A3FC09C22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5970ACF2-E4E2-468C-9E31-E255C1A592F6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D7694C13-1D84-4E1F-B4F1-621796757A5A}">
      <dgm:prSet phldrT="[Text]"/>
      <dgm:spPr/>
      <dgm:t>
        <a:bodyPr/>
        <a:lstStyle/>
        <a:p>
          <a:r>
            <a:rPr lang="en-US" dirty="0" smtClean="0"/>
            <a:t>Order up</a:t>
          </a:r>
          <a:endParaRPr lang="en-US" dirty="0"/>
        </a:p>
      </dgm:t>
    </dgm:pt>
    <dgm:pt modelId="{28769226-05B7-4518-B0A8-0A53FBB8F4A0}" type="parTrans" cxnId="{35CA42E9-DE8F-4CB9-86DE-39F401C86E43}">
      <dgm:prSet/>
      <dgm:spPr/>
      <dgm:t>
        <a:bodyPr/>
        <a:lstStyle/>
        <a:p>
          <a:endParaRPr lang="en-US"/>
        </a:p>
      </dgm:t>
    </dgm:pt>
    <dgm:pt modelId="{C828AA86-8C9F-48A1-B914-9C4F7F3173B8}" type="sibTrans" cxnId="{35CA42E9-DE8F-4CB9-86DE-39F401C86E43}">
      <dgm:prSet/>
      <dgm:spPr/>
      <dgm:t>
        <a:bodyPr/>
        <a:lstStyle/>
        <a:p>
          <a:endParaRPr lang="en-US"/>
        </a:p>
      </dgm:t>
    </dgm:pt>
    <dgm:pt modelId="{F1ECDDCB-554E-4866-95E1-3B8A13205594}">
      <dgm:prSet phldrT="[Text]"/>
      <dgm:spPr/>
      <dgm:t>
        <a:bodyPr/>
        <a:lstStyle/>
        <a:p>
          <a:r>
            <a:rPr lang="en-US" dirty="0" smtClean="0"/>
            <a:t>Give us a hello and we’ll give you a quotation. E-mail would also be nice. Remember: Bigger Volume = Bigger Discount.</a:t>
          </a:r>
          <a:endParaRPr lang="en-US" dirty="0"/>
        </a:p>
      </dgm:t>
    </dgm:pt>
    <dgm:pt modelId="{A4E93F37-3188-48F9-AB53-D3E3DF314AFD}" type="parTrans" cxnId="{91506F48-0FA9-48D9-A8C2-6DDB1234F70C}">
      <dgm:prSet/>
      <dgm:spPr/>
      <dgm:t>
        <a:bodyPr/>
        <a:lstStyle/>
        <a:p>
          <a:endParaRPr lang="en-US"/>
        </a:p>
      </dgm:t>
    </dgm:pt>
    <dgm:pt modelId="{A0E0AE23-A9CE-4B45-A8A2-8C2310E41418}" type="sibTrans" cxnId="{91506F48-0FA9-48D9-A8C2-6DDB1234F70C}">
      <dgm:prSet/>
      <dgm:spPr/>
      <dgm:t>
        <a:bodyPr/>
        <a:lstStyle/>
        <a:p>
          <a:endParaRPr lang="en-US"/>
        </a:p>
      </dgm:t>
    </dgm:pt>
    <dgm:pt modelId="{8AA8EF31-EA0E-4A66-B494-682BFCDAC5D7}">
      <dgm:prSet phldrT="[Text]"/>
      <dgm:spPr/>
      <dgm:t>
        <a:bodyPr/>
        <a:lstStyle/>
        <a:p>
          <a:r>
            <a:rPr lang="en-US" dirty="0" smtClean="0"/>
            <a:t>292-0850. steelworldmfgcorp@yahoo.com</a:t>
          </a:r>
          <a:endParaRPr lang="en-US" dirty="0"/>
        </a:p>
      </dgm:t>
    </dgm:pt>
    <dgm:pt modelId="{79A957C2-2AE0-49A2-8D7F-C7A1A98EE7A4}" type="parTrans" cxnId="{7624A574-0350-4A89-89DD-EF476CF273CD}">
      <dgm:prSet/>
      <dgm:spPr/>
      <dgm:t>
        <a:bodyPr/>
        <a:lstStyle/>
        <a:p>
          <a:endParaRPr lang="en-US"/>
        </a:p>
      </dgm:t>
    </dgm:pt>
    <dgm:pt modelId="{1EFC9932-4225-4BEF-85D0-441BCFF8CB89}" type="sibTrans" cxnId="{7624A574-0350-4A89-89DD-EF476CF273CD}">
      <dgm:prSet/>
      <dgm:spPr/>
      <dgm:t>
        <a:bodyPr/>
        <a:lstStyle/>
        <a:p>
          <a:endParaRPr lang="en-US"/>
        </a:p>
      </dgm:t>
    </dgm:pt>
    <dgm:pt modelId="{FF040075-611D-43FC-90E6-760A1866F3A7}">
      <dgm:prSet phldrT="[Text]"/>
      <dgm:spPr/>
      <dgm:t>
        <a:bodyPr/>
        <a:lstStyle/>
        <a:p>
          <a:r>
            <a:rPr lang="en-US" dirty="0" smtClean="0"/>
            <a:t>We’ll Deliver</a:t>
          </a:r>
          <a:endParaRPr lang="en-US" dirty="0"/>
        </a:p>
      </dgm:t>
    </dgm:pt>
    <dgm:pt modelId="{DCD65557-DCB9-4683-AF7C-3504C5597B07}" type="parTrans" cxnId="{BD43BBF4-E078-43ED-970F-3726DBEB6A30}">
      <dgm:prSet/>
      <dgm:spPr/>
      <dgm:t>
        <a:bodyPr/>
        <a:lstStyle/>
        <a:p>
          <a:endParaRPr lang="en-US"/>
        </a:p>
      </dgm:t>
    </dgm:pt>
    <dgm:pt modelId="{8D7B9AAA-1F0B-4A1E-85E1-F16F287BF44B}" type="sibTrans" cxnId="{BD43BBF4-E078-43ED-970F-3726DBEB6A30}">
      <dgm:prSet/>
      <dgm:spPr/>
      <dgm:t>
        <a:bodyPr/>
        <a:lstStyle/>
        <a:p>
          <a:endParaRPr lang="en-US"/>
        </a:p>
      </dgm:t>
    </dgm:pt>
    <dgm:pt modelId="{C88EAE18-8825-4229-B545-DEE529EBE3DD}">
      <dgm:prSet phldrT="[Text]"/>
      <dgm:spPr/>
      <dgm:t>
        <a:bodyPr/>
        <a:lstStyle/>
        <a:p>
          <a:r>
            <a:rPr lang="en-US" dirty="0" smtClean="0"/>
            <a:t>Our 10-wheelers will get to you within 2 days of your order.</a:t>
          </a:r>
          <a:endParaRPr lang="en-US" dirty="0"/>
        </a:p>
      </dgm:t>
    </dgm:pt>
    <dgm:pt modelId="{15A2F09A-B748-44CE-9DBF-6D64A021E2B2}" type="parTrans" cxnId="{86434CEB-8B2C-45BC-9213-44FCE701DEFE}">
      <dgm:prSet/>
      <dgm:spPr/>
      <dgm:t>
        <a:bodyPr/>
        <a:lstStyle/>
        <a:p>
          <a:endParaRPr lang="en-US"/>
        </a:p>
      </dgm:t>
    </dgm:pt>
    <dgm:pt modelId="{422C4CC9-B511-475D-AC30-3B2E50CE3D5C}" type="sibTrans" cxnId="{86434CEB-8B2C-45BC-9213-44FCE701DEFE}">
      <dgm:prSet/>
      <dgm:spPr/>
      <dgm:t>
        <a:bodyPr/>
        <a:lstStyle/>
        <a:p>
          <a:endParaRPr lang="en-US"/>
        </a:p>
      </dgm:t>
    </dgm:pt>
    <dgm:pt modelId="{6512584F-7A34-487D-81F6-F28FC593893D}">
      <dgm:prSet phldrT="[Text]"/>
      <dgm:spPr/>
      <dgm:t>
        <a:bodyPr/>
        <a:lstStyle/>
        <a:p>
          <a:r>
            <a:rPr lang="en-US" dirty="0" smtClean="0"/>
            <a:t>Need an update? Call us for your order’s ETA.</a:t>
          </a:r>
          <a:endParaRPr lang="en-US" dirty="0"/>
        </a:p>
      </dgm:t>
    </dgm:pt>
    <dgm:pt modelId="{CDA2C6A6-11B0-434D-A114-9A9DF571030B}" type="parTrans" cxnId="{491876F3-DA8F-41DF-8BA1-670825F71B78}">
      <dgm:prSet/>
      <dgm:spPr/>
      <dgm:t>
        <a:bodyPr/>
        <a:lstStyle/>
        <a:p>
          <a:endParaRPr lang="en-US"/>
        </a:p>
      </dgm:t>
    </dgm:pt>
    <dgm:pt modelId="{E686CBEF-E0DA-40B8-9318-F2D19F82B5EC}" type="sibTrans" cxnId="{491876F3-DA8F-41DF-8BA1-670825F71B78}">
      <dgm:prSet/>
      <dgm:spPr/>
      <dgm:t>
        <a:bodyPr/>
        <a:lstStyle/>
        <a:p>
          <a:endParaRPr lang="en-US"/>
        </a:p>
      </dgm:t>
    </dgm:pt>
    <dgm:pt modelId="{0C109449-23B3-4AA3-9EB2-4D3C3C548773}">
      <dgm:prSet phldrT="[Text]"/>
      <dgm:spPr/>
      <dgm:t>
        <a:bodyPr/>
        <a:lstStyle/>
        <a:p>
          <a:r>
            <a:rPr lang="en-US" dirty="0" smtClean="0"/>
            <a:t>SPEC Check</a:t>
          </a:r>
          <a:endParaRPr lang="en-US" dirty="0"/>
        </a:p>
      </dgm:t>
    </dgm:pt>
    <dgm:pt modelId="{297C5F72-1B23-4012-9788-757630987440}" type="parTrans" cxnId="{8C06869A-176B-4181-A8B2-46826CC72C6E}">
      <dgm:prSet/>
      <dgm:spPr/>
      <dgm:t>
        <a:bodyPr/>
        <a:lstStyle/>
        <a:p>
          <a:endParaRPr lang="en-US"/>
        </a:p>
      </dgm:t>
    </dgm:pt>
    <dgm:pt modelId="{40218BE6-60E5-44E2-8D18-BD9C95200A90}" type="sibTrans" cxnId="{8C06869A-176B-4181-A8B2-46826CC72C6E}">
      <dgm:prSet/>
      <dgm:spPr/>
      <dgm:t>
        <a:bodyPr/>
        <a:lstStyle/>
        <a:p>
          <a:endParaRPr lang="en-US"/>
        </a:p>
      </dgm:t>
    </dgm:pt>
    <dgm:pt modelId="{BBF64FC2-17C2-40B7-A364-FC50A59FDD38}">
      <dgm:prSet phldrT="[Text]"/>
      <dgm:spPr/>
      <dgm:t>
        <a:bodyPr/>
        <a:lstStyle/>
        <a:p>
          <a:r>
            <a:rPr lang="en-US" dirty="0" smtClean="0"/>
            <a:t>We will measure the product dimensions in front of you when we get there.</a:t>
          </a:r>
          <a:endParaRPr lang="en-US" dirty="0"/>
        </a:p>
      </dgm:t>
    </dgm:pt>
    <dgm:pt modelId="{1B58B178-6436-43E7-91A1-77E2C68F72AF}" type="parTrans" cxnId="{2C437A1C-4421-44DA-B5D1-A61CFB1ED26E}">
      <dgm:prSet/>
      <dgm:spPr/>
      <dgm:t>
        <a:bodyPr/>
        <a:lstStyle/>
        <a:p>
          <a:endParaRPr lang="en-US"/>
        </a:p>
      </dgm:t>
    </dgm:pt>
    <dgm:pt modelId="{03526ADA-BCB8-48BC-9B59-4E5362A6C54A}" type="sibTrans" cxnId="{2C437A1C-4421-44DA-B5D1-A61CFB1ED26E}">
      <dgm:prSet/>
      <dgm:spPr/>
      <dgm:t>
        <a:bodyPr/>
        <a:lstStyle/>
        <a:p>
          <a:endParaRPr lang="en-US"/>
        </a:p>
      </dgm:t>
    </dgm:pt>
    <dgm:pt modelId="{5452EF55-9B0A-4D0F-9789-DA2725FDF27E}">
      <dgm:prSet phldrT="[Text]"/>
      <dgm:spPr/>
      <dgm:t>
        <a:bodyPr/>
        <a:lstStyle/>
        <a:p>
          <a:r>
            <a:rPr lang="en-US" dirty="0" smtClean="0"/>
            <a:t>No worries on your order. What you want is what you’ll get.</a:t>
          </a:r>
          <a:endParaRPr lang="en-US" dirty="0"/>
        </a:p>
      </dgm:t>
    </dgm:pt>
    <dgm:pt modelId="{586503E0-3D56-4CD6-8A13-87E7D0FF66EC}" type="parTrans" cxnId="{1BD623C7-9B17-4117-B68C-0CF8EA5988F1}">
      <dgm:prSet/>
      <dgm:spPr/>
      <dgm:t>
        <a:bodyPr/>
        <a:lstStyle/>
        <a:p>
          <a:endParaRPr lang="en-US"/>
        </a:p>
      </dgm:t>
    </dgm:pt>
    <dgm:pt modelId="{CF564F1C-86A8-4A46-9CA5-0A296480A072}" type="sibTrans" cxnId="{1BD623C7-9B17-4117-B68C-0CF8EA5988F1}">
      <dgm:prSet/>
      <dgm:spPr/>
      <dgm:t>
        <a:bodyPr/>
        <a:lstStyle/>
        <a:p>
          <a:endParaRPr lang="en-US"/>
        </a:p>
      </dgm:t>
    </dgm:pt>
    <dgm:pt modelId="{4C23ADA4-605E-4EC7-B895-56282C723EBF}">
      <dgm:prSet phldrT="[Text]"/>
      <dgm:spPr/>
      <dgm:t>
        <a:bodyPr/>
        <a:lstStyle/>
        <a:p>
          <a:r>
            <a:rPr lang="en-US" dirty="0" smtClean="0"/>
            <a:t>DONE.</a:t>
          </a:r>
          <a:endParaRPr lang="en-US" dirty="0"/>
        </a:p>
      </dgm:t>
    </dgm:pt>
    <dgm:pt modelId="{D687B707-76EA-40EE-8F40-A6905DC84A2D}" type="parTrans" cxnId="{E5FD6C98-2ACA-463D-A068-E8C6E251133A}">
      <dgm:prSet/>
      <dgm:spPr/>
      <dgm:t>
        <a:bodyPr/>
        <a:lstStyle/>
        <a:p>
          <a:endParaRPr lang="en-US"/>
        </a:p>
      </dgm:t>
    </dgm:pt>
    <dgm:pt modelId="{1D071EB0-440F-4FAD-AD4A-6EC3921B7200}" type="sibTrans" cxnId="{E5FD6C98-2ACA-463D-A068-E8C6E251133A}">
      <dgm:prSet/>
      <dgm:spPr/>
      <dgm:t>
        <a:bodyPr/>
        <a:lstStyle/>
        <a:p>
          <a:endParaRPr lang="en-US"/>
        </a:p>
      </dgm:t>
    </dgm:pt>
    <dgm:pt modelId="{7ADFFF90-531E-4F54-BC05-55FB007D9CDD}">
      <dgm:prSet phldrT="[Text]"/>
      <dgm:spPr/>
      <dgm:t>
        <a:bodyPr/>
        <a:lstStyle/>
        <a:p>
          <a:r>
            <a:rPr lang="en-US" dirty="0" smtClean="0"/>
            <a:t>That’s it! Call us for feedback.</a:t>
          </a:r>
          <a:endParaRPr lang="en-US" dirty="0"/>
        </a:p>
      </dgm:t>
    </dgm:pt>
    <dgm:pt modelId="{65A81001-43AC-449D-8645-DC5140AD37F0}" type="parTrans" cxnId="{8AE1A740-17A7-4E93-BEDC-426F9874BEED}">
      <dgm:prSet/>
      <dgm:spPr/>
      <dgm:t>
        <a:bodyPr/>
        <a:lstStyle/>
        <a:p>
          <a:endParaRPr lang="en-US"/>
        </a:p>
      </dgm:t>
    </dgm:pt>
    <dgm:pt modelId="{70A2E959-CEB2-4D2A-83B4-464D248E8A44}" type="sibTrans" cxnId="{8AE1A740-17A7-4E93-BEDC-426F9874BEED}">
      <dgm:prSet/>
      <dgm:spPr/>
      <dgm:t>
        <a:bodyPr/>
        <a:lstStyle/>
        <a:p>
          <a:endParaRPr lang="en-US"/>
        </a:p>
      </dgm:t>
    </dgm:pt>
    <dgm:pt modelId="{AF313886-3374-4201-A00F-F61A2310024E}">
      <dgm:prSet phldrT="[Text]"/>
      <dgm:spPr/>
      <dgm:t>
        <a:bodyPr/>
        <a:lstStyle/>
        <a:p>
          <a:r>
            <a:rPr lang="en-US" dirty="0" smtClean="0"/>
            <a:t>Not happy with the quality? </a:t>
          </a:r>
          <a:r>
            <a:rPr lang="en-US" dirty="0" smtClean="0"/>
            <a:t>Call </a:t>
          </a:r>
          <a:r>
            <a:rPr lang="en-US" dirty="0" smtClean="0"/>
            <a:t>us within 10 days for replacement.</a:t>
          </a:r>
          <a:endParaRPr lang="en-US" dirty="0"/>
        </a:p>
      </dgm:t>
    </dgm:pt>
    <dgm:pt modelId="{E6B623C9-A24E-4DFB-BF7B-A021FDE167C6}" type="parTrans" cxnId="{B68A940C-9FDC-40F4-8FBC-23E8DA6A2999}">
      <dgm:prSet/>
      <dgm:spPr/>
      <dgm:t>
        <a:bodyPr/>
        <a:lstStyle/>
        <a:p>
          <a:endParaRPr lang="en-US"/>
        </a:p>
      </dgm:t>
    </dgm:pt>
    <dgm:pt modelId="{E2C5A60A-61B6-47D0-9397-BFEC07243781}" type="sibTrans" cxnId="{B68A940C-9FDC-40F4-8FBC-23E8DA6A2999}">
      <dgm:prSet/>
      <dgm:spPr/>
      <dgm:t>
        <a:bodyPr/>
        <a:lstStyle/>
        <a:p>
          <a:endParaRPr lang="en-US"/>
        </a:p>
      </dgm:t>
    </dgm:pt>
    <dgm:pt modelId="{3A07ED0E-C004-407C-B378-50DC42C3021D}" type="pres">
      <dgm:prSet presAssocID="{5970ACF2-E4E2-468C-9E31-E255C1A592F6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1B086FB-FB1A-4D0B-AAFB-A98AF682C4A7}" type="pres">
      <dgm:prSet presAssocID="{D7694C13-1D84-4E1F-B4F1-621796757A5A}" presName="composite" presStyleCnt="0"/>
      <dgm:spPr/>
    </dgm:pt>
    <dgm:pt modelId="{E05BF7EE-FF43-4FDF-89B5-0C8452C121D6}" type="pres">
      <dgm:prSet presAssocID="{D7694C13-1D84-4E1F-B4F1-621796757A5A}" presName="parentText" presStyleLbl="alignNode1" presStyleIdx="0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F2523BE-8C76-443E-99A8-311D0B19642C}" type="pres">
      <dgm:prSet presAssocID="{D7694C13-1D84-4E1F-B4F1-621796757A5A}" presName="descendantText" presStyleLbl="alignAcc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376EFB7-2DA4-4A20-80A2-D6370DEC9D18}" type="pres">
      <dgm:prSet presAssocID="{C828AA86-8C9F-48A1-B914-9C4F7F3173B8}" presName="sp" presStyleCnt="0"/>
      <dgm:spPr/>
    </dgm:pt>
    <dgm:pt modelId="{52506BCD-4718-4A04-9033-A49C2003A23A}" type="pres">
      <dgm:prSet presAssocID="{FF040075-611D-43FC-90E6-760A1866F3A7}" presName="composite" presStyleCnt="0"/>
      <dgm:spPr/>
    </dgm:pt>
    <dgm:pt modelId="{0B4280B6-82AB-449B-97E0-60C772D45296}" type="pres">
      <dgm:prSet presAssocID="{FF040075-611D-43FC-90E6-760A1866F3A7}" presName="parentText" presStyleLbl="alignNode1" presStyleIdx="1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60E8839-5DEC-439F-A7AA-D179CFEB5884}" type="pres">
      <dgm:prSet presAssocID="{FF040075-611D-43FC-90E6-760A1866F3A7}" presName="descendantText" presStyleLbl="alignAcc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E8F887C-33E6-47F7-928D-C23426908F83}" type="pres">
      <dgm:prSet presAssocID="{8D7B9AAA-1F0B-4A1E-85E1-F16F287BF44B}" presName="sp" presStyleCnt="0"/>
      <dgm:spPr/>
    </dgm:pt>
    <dgm:pt modelId="{24461797-087C-42BC-BB49-5731D5C640AA}" type="pres">
      <dgm:prSet presAssocID="{0C109449-23B3-4AA3-9EB2-4D3C3C548773}" presName="composite" presStyleCnt="0"/>
      <dgm:spPr/>
    </dgm:pt>
    <dgm:pt modelId="{DB02419A-2A3C-481A-8B27-B373F2D8EECB}" type="pres">
      <dgm:prSet presAssocID="{0C109449-23B3-4AA3-9EB2-4D3C3C548773}" presName="parentText" presStyleLbl="alignNode1" presStyleIdx="2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BFF9771-B984-4CCE-8F97-976BAB983E45}" type="pres">
      <dgm:prSet presAssocID="{0C109449-23B3-4AA3-9EB2-4D3C3C548773}" presName="descendantText" presStyleLbl="alignAcc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C8557C-A516-4A5F-80A1-D4638D28D7E3}" type="pres">
      <dgm:prSet presAssocID="{40218BE6-60E5-44E2-8D18-BD9C95200A90}" presName="sp" presStyleCnt="0"/>
      <dgm:spPr/>
    </dgm:pt>
    <dgm:pt modelId="{B6B3BAC6-B93C-4781-94A4-A5DC0F1BD56A}" type="pres">
      <dgm:prSet presAssocID="{4C23ADA4-605E-4EC7-B895-56282C723EBF}" presName="composite" presStyleCnt="0"/>
      <dgm:spPr/>
    </dgm:pt>
    <dgm:pt modelId="{FE5FA5F8-AEAF-43CB-B0F3-F7F94FE8DEAF}" type="pres">
      <dgm:prSet presAssocID="{4C23ADA4-605E-4EC7-B895-56282C723EBF}" presName="parentText" presStyleLbl="alignNode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6C8D9EA-6B8F-438B-A57C-0014C0B7CCD9}" type="pres">
      <dgm:prSet presAssocID="{4C23ADA4-605E-4EC7-B895-56282C723EBF}" presName="descendantText" presStyleLbl="alignAcc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D299F56-449C-4C0C-B8D7-6FFA4E735CE7}" type="presOf" srcId="{7ADFFF90-531E-4F54-BC05-55FB007D9CDD}" destId="{46C8D9EA-6B8F-438B-A57C-0014C0B7CCD9}" srcOrd="0" destOrd="0" presId="urn:microsoft.com/office/officeart/2005/8/layout/chevron2"/>
    <dgm:cxn modelId="{2C437A1C-4421-44DA-B5D1-A61CFB1ED26E}" srcId="{0C109449-23B3-4AA3-9EB2-4D3C3C548773}" destId="{BBF64FC2-17C2-40B7-A364-FC50A59FDD38}" srcOrd="0" destOrd="0" parTransId="{1B58B178-6436-43E7-91A1-77E2C68F72AF}" sibTransId="{03526ADA-BCB8-48BC-9B59-4E5362A6C54A}"/>
    <dgm:cxn modelId="{24A45568-F29C-4556-B118-943C4548000A}" type="presOf" srcId="{5452EF55-9B0A-4D0F-9789-DA2725FDF27E}" destId="{CBFF9771-B984-4CCE-8F97-976BAB983E45}" srcOrd="0" destOrd="1" presId="urn:microsoft.com/office/officeart/2005/8/layout/chevron2"/>
    <dgm:cxn modelId="{BD43BBF4-E078-43ED-970F-3726DBEB6A30}" srcId="{5970ACF2-E4E2-468C-9E31-E255C1A592F6}" destId="{FF040075-611D-43FC-90E6-760A1866F3A7}" srcOrd="1" destOrd="0" parTransId="{DCD65557-DCB9-4683-AF7C-3504C5597B07}" sibTransId="{8D7B9AAA-1F0B-4A1E-85E1-F16F287BF44B}"/>
    <dgm:cxn modelId="{F227A663-9664-493C-B48E-DF5670BFDD8C}" type="presOf" srcId="{FF040075-611D-43FC-90E6-760A1866F3A7}" destId="{0B4280B6-82AB-449B-97E0-60C772D45296}" srcOrd="0" destOrd="0" presId="urn:microsoft.com/office/officeart/2005/8/layout/chevron2"/>
    <dgm:cxn modelId="{4B6C5686-C48A-4313-9D28-53FF1A96094B}" type="presOf" srcId="{C88EAE18-8825-4229-B545-DEE529EBE3DD}" destId="{460E8839-5DEC-439F-A7AA-D179CFEB5884}" srcOrd="0" destOrd="0" presId="urn:microsoft.com/office/officeart/2005/8/layout/chevron2"/>
    <dgm:cxn modelId="{0D3B1BBD-37E5-44C5-AC96-1735C904B2E4}" type="presOf" srcId="{D7694C13-1D84-4E1F-B4F1-621796757A5A}" destId="{E05BF7EE-FF43-4FDF-89B5-0C8452C121D6}" srcOrd="0" destOrd="0" presId="urn:microsoft.com/office/officeart/2005/8/layout/chevron2"/>
    <dgm:cxn modelId="{86434CEB-8B2C-45BC-9213-44FCE701DEFE}" srcId="{FF040075-611D-43FC-90E6-760A1866F3A7}" destId="{C88EAE18-8825-4229-B545-DEE529EBE3DD}" srcOrd="0" destOrd="0" parTransId="{15A2F09A-B748-44CE-9DBF-6D64A021E2B2}" sibTransId="{422C4CC9-B511-475D-AC30-3B2E50CE3D5C}"/>
    <dgm:cxn modelId="{0E100A7A-444C-426B-B691-D22C95B3EAEE}" type="presOf" srcId="{6512584F-7A34-487D-81F6-F28FC593893D}" destId="{460E8839-5DEC-439F-A7AA-D179CFEB5884}" srcOrd="0" destOrd="1" presId="urn:microsoft.com/office/officeart/2005/8/layout/chevron2"/>
    <dgm:cxn modelId="{35CA42E9-DE8F-4CB9-86DE-39F401C86E43}" srcId="{5970ACF2-E4E2-468C-9E31-E255C1A592F6}" destId="{D7694C13-1D84-4E1F-B4F1-621796757A5A}" srcOrd="0" destOrd="0" parTransId="{28769226-05B7-4518-B0A8-0A53FBB8F4A0}" sibTransId="{C828AA86-8C9F-48A1-B914-9C4F7F3173B8}"/>
    <dgm:cxn modelId="{B68A940C-9FDC-40F4-8FBC-23E8DA6A2999}" srcId="{4C23ADA4-605E-4EC7-B895-56282C723EBF}" destId="{AF313886-3374-4201-A00F-F61A2310024E}" srcOrd="1" destOrd="0" parTransId="{E6B623C9-A24E-4DFB-BF7B-A021FDE167C6}" sibTransId="{E2C5A60A-61B6-47D0-9397-BFEC07243781}"/>
    <dgm:cxn modelId="{28760AE4-6A4C-45C1-BF38-CA2555367013}" type="presOf" srcId="{8AA8EF31-EA0E-4A66-B494-682BFCDAC5D7}" destId="{8F2523BE-8C76-443E-99A8-311D0B19642C}" srcOrd="0" destOrd="1" presId="urn:microsoft.com/office/officeart/2005/8/layout/chevron2"/>
    <dgm:cxn modelId="{7624A574-0350-4A89-89DD-EF476CF273CD}" srcId="{D7694C13-1D84-4E1F-B4F1-621796757A5A}" destId="{8AA8EF31-EA0E-4A66-B494-682BFCDAC5D7}" srcOrd="1" destOrd="0" parTransId="{79A957C2-2AE0-49A2-8D7F-C7A1A98EE7A4}" sibTransId="{1EFC9932-4225-4BEF-85D0-441BCFF8CB89}"/>
    <dgm:cxn modelId="{E5FD6C98-2ACA-463D-A068-E8C6E251133A}" srcId="{5970ACF2-E4E2-468C-9E31-E255C1A592F6}" destId="{4C23ADA4-605E-4EC7-B895-56282C723EBF}" srcOrd="3" destOrd="0" parTransId="{D687B707-76EA-40EE-8F40-A6905DC84A2D}" sibTransId="{1D071EB0-440F-4FAD-AD4A-6EC3921B7200}"/>
    <dgm:cxn modelId="{8F3B3080-4359-46C3-A5A2-2DF50A389F3F}" type="presOf" srcId="{AF313886-3374-4201-A00F-F61A2310024E}" destId="{46C8D9EA-6B8F-438B-A57C-0014C0B7CCD9}" srcOrd="0" destOrd="1" presId="urn:microsoft.com/office/officeart/2005/8/layout/chevron2"/>
    <dgm:cxn modelId="{18F3DB48-7A50-4D15-A70D-96821969E0AB}" type="presOf" srcId="{BBF64FC2-17C2-40B7-A364-FC50A59FDD38}" destId="{CBFF9771-B984-4CCE-8F97-976BAB983E45}" srcOrd="0" destOrd="0" presId="urn:microsoft.com/office/officeart/2005/8/layout/chevron2"/>
    <dgm:cxn modelId="{7E9AD3C6-CB80-4E99-989A-F92B64DCC634}" type="presOf" srcId="{F1ECDDCB-554E-4866-95E1-3B8A13205594}" destId="{8F2523BE-8C76-443E-99A8-311D0B19642C}" srcOrd="0" destOrd="0" presId="urn:microsoft.com/office/officeart/2005/8/layout/chevron2"/>
    <dgm:cxn modelId="{A1D22322-4EFA-4F03-854D-7AFEB01117AA}" type="presOf" srcId="{0C109449-23B3-4AA3-9EB2-4D3C3C548773}" destId="{DB02419A-2A3C-481A-8B27-B373F2D8EECB}" srcOrd="0" destOrd="0" presId="urn:microsoft.com/office/officeart/2005/8/layout/chevron2"/>
    <dgm:cxn modelId="{491876F3-DA8F-41DF-8BA1-670825F71B78}" srcId="{FF040075-611D-43FC-90E6-760A1866F3A7}" destId="{6512584F-7A34-487D-81F6-F28FC593893D}" srcOrd="1" destOrd="0" parTransId="{CDA2C6A6-11B0-434D-A114-9A9DF571030B}" sibTransId="{E686CBEF-E0DA-40B8-9318-F2D19F82B5EC}"/>
    <dgm:cxn modelId="{8C06869A-176B-4181-A8B2-46826CC72C6E}" srcId="{5970ACF2-E4E2-468C-9E31-E255C1A592F6}" destId="{0C109449-23B3-4AA3-9EB2-4D3C3C548773}" srcOrd="2" destOrd="0" parTransId="{297C5F72-1B23-4012-9788-757630987440}" sibTransId="{40218BE6-60E5-44E2-8D18-BD9C95200A90}"/>
    <dgm:cxn modelId="{1BD623C7-9B17-4117-B68C-0CF8EA5988F1}" srcId="{0C109449-23B3-4AA3-9EB2-4D3C3C548773}" destId="{5452EF55-9B0A-4D0F-9789-DA2725FDF27E}" srcOrd="1" destOrd="0" parTransId="{586503E0-3D56-4CD6-8A13-87E7D0FF66EC}" sibTransId="{CF564F1C-86A8-4A46-9CA5-0A296480A072}"/>
    <dgm:cxn modelId="{1DAC810E-4A71-44C4-A7A5-60CF6513BC4E}" type="presOf" srcId="{4C23ADA4-605E-4EC7-B895-56282C723EBF}" destId="{FE5FA5F8-AEAF-43CB-B0F3-F7F94FE8DEAF}" srcOrd="0" destOrd="0" presId="urn:microsoft.com/office/officeart/2005/8/layout/chevron2"/>
    <dgm:cxn modelId="{ADF54268-3B20-45C2-B007-E745BEAD8089}" type="presOf" srcId="{5970ACF2-E4E2-468C-9E31-E255C1A592F6}" destId="{3A07ED0E-C004-407C-B378-50DC42C3021D}" srcOrd="0" destOrd="0" presId="urn:microsoft.com/office/officeart/2005/8/layout/chevron2"/>
    <dgm:cxn modelId="{91506F48-0FA9-48D9-A8C2-6DDB1234F70C}" srcId="{D7694C13-1D84-4E1F-B4F1-621796757A5A}" destId="{F1ECDDCB-554E-4866-95E1-3B8A13205594}" srcOrd="0" destOrd="0" parTransId="{A4E93F37-3188-48F9-AB53-D3E3DF314AFD}" sibTransId="{A0E0AE23-A9CE-4B45-A8A2-8C2310E41418}"/>
    <dgm:cxn modelId="{8AE1A740-17A7-4E93-BEDC-426F9874BEED}" srcId="{4C23ADA4-605E-4EC7-B895-56282C723EBF}" destId="{7ADFFF90-531E-4F54-BC05-55FB007D9CDD}" srcOrd="0" destOrd="0" parTransId="{65A81001-43AC-449D-8645-DC5140AD37F0}" sibTransId="{70A2E959-CEB2-4D2A-83B4-464D248E8A44}"/>
    <dgm:cxn modelId="{646169F8-C3B7-478A-9EB1-F473FF145C1D}" type="presParOf" srcId="{3A07ED0E-C004-407C-B378-50DC42C3021D}" destId="{F1B086FB-FB1A-4D0B-AAFB-A98AF682C4A7}" srcOrd="0" destOrd="0" presId="urn:microsoft.com/office/officeart/2005/8/layout/chevron2"/>
    <dgm:cxn modelId="{5AD6A124-7DE8-4DB4-B1E2-3D03DD2B74C3}" type="presParOf" srcId="{F1B086FB-FB1A-4D0B-AAFB-A98AF682C4A7}" destId="{E05BF7EE-FF43-4FDF-89B5-0C8452C121D6}" srcOrd="0" destOrd="0" presId="urn:microsoft.com/office/officeart/2005/8/layout/chevron2"/>
    <dgm:cxn modelId="{5A66FCB0-FFEA-4903-A6FA-E8289928591C}" type="presParOf" srcId="{F1B086FB-FB1A-4D0B-AAFB-A98AF682C4A7}" destId="{8F2523BE-8C76-443E-99A8-311D0B19642C}" srcOrd="1" destOrd="0" presId="urn:microsoft.com/office/officeart/2005/8/layout/chevron2"/>
    <dgm:cxn modelId="{E13A5DCA-68C4-49EF-9B9E-200D05191766}" type="presParOf" srcId="{3A07ED0E-C004-407C-B378-50DC42C3021D}" destId="{9376EFB7-2DA4-4A20-80A2-D6370DEC9D18}" srcOrd="1" destOrd="0" presId="urn:microsoft.com/office/officeart/2005/8/layout/chevron2"/>
    <dgm:cxn modelId="{E4C8362C-3FEB-48E7-9978-1102F8DF0698}" type="presParOf" srcId="{3A07ED0E-C004-407C-B378-50DC42C3021D}" destId="{52506BCD-4718-4A04-9033-A49C2003A23A}" srcOrd="2" destOrd="0" presId="urn:microsoft.com/office/officeart/2005/8/layout/chevron2"/>
    <dgm:cxn modelId="{69328C69-6353-4271-B8CF-61928CEA8677}" type="presParOf" srcId="{52506BCD-4718-4A04-9033-A49C2003A23A}" destId="{0B4280B6-82AB-449B-97E0-60C772D45296}" srcOrd="0" destOrd="0" presId="urn:microsoft.com/office/officeart/2005/8/layout/chevron2"/>
    <dgm:cxn modelId="{623C41AE-F48D-404D-8C83-979EC0E0F715}" type="presParOf" srcId="{52506BCD-4718-4A04-9033-A49C2003A23A}" destId="{460E8839-5DEC-439F-A7AA-D179CFEB5884}" srcOrd="1" destOrd="0" presId="urn:microsoft.com/office/officeart/2005/8/layout/chevron2"/>
    <dgm:cxn modelId="{3E052E02-CEEE-4273-89ED-B8B2406B26C0}" type="presParOf" srcId="{3A07ED0E-C004-407C-B378-50DC42C3021D}" destId="{1E8F887C-33E6-47F7-928D-C23426908F83}" srcOrd="3" destOrd="0" presId="urn:microsoft.com/office/officeart/2005/8/layout/chevron2"/>
    <dgm:cxn modelId="{73937CAD-50EB-4A1C-BA8B-897AB31AB177}" type="presParOf" srcId="{3A07ED0E-C004-407C-B378-50DC42C3021D}" destId="{24461797-087C-42BC-BB49-5731D5C640AA}" srcOrd="4" destOrd="0" presId="urn:microsoft.com/office/officeart/2005/8/layout/chevron2"/>
    <dgm:cxn modelId="{8131C161-A660-4DB5-B5EA-7DC50DB88F5F}" type="presParOf" srcId="{24461797-087C-42BC-BB49-5731D5C640AA}" destId="{DB02419A-2A3C-481A-8B27-B373F2D8EECB}" srcOrd="0" destOrd="0" presId="urn:microsoft.com/office/officeart/2005/8/layout/chevron2"/>
    <dgm:cxn modelId="{723FE943-8B57-43DA-9148-8168A46E242D}" type="presParOf" srcId="{24461797-087C-42BC-BB49-5731D5C640AA}" destId="{CBFF9771-B984-4CCE-8F97-976BAB983E45}" srcOrd="1" destOrd="0" presId="urn:microsoft.com/office/officeart/2005/8/layout/chevron2"/>
    <dgm:cxn modelId="{C1A14BF6-F47B-4C40-8D63-B08D75D0126F}" type="presParOf" srcId="{3A07ED0E-C004-407C-B378-50DC42C3021D}" destId="{FDC8557C-A516-4A5F-80A1-D4638D28D7E3}" srcOrd="5" destOrd="0" presId="urn:microsoft.com/office/officeart/2005/8/layout/chevron2"/>
    <dgm:cxn modelId="{C85663BC-4C87-4AA3-824A-B776A449C5F0}" type="presParOf" srcId="{3A07ED0E-C004-407C-B378-50DC42C3021D}" destId="{B6B3BAC6-B93C-4781-94A4-A5DC0F1BD56A}" srcOrd="6" destOrd="0" presId="urn:microsoft.com/office/officeart/2005/8/layout/chevron2"/>
    <dgm:cxn modelId="{EDF4B86E-46C5-438C-BD4C-111B8C9DA5F3}" type="presParOf" srcId="{B6B3BAC6-B93C-4781-94A4-A5DC0F1BD56A}" destId="{FE5FA5F8-AEAF-43CB-B0F3-F7F94FE8DEAF}" srcOrd="0" destOrd="0" presId="urn:microsoft.com/office/officeart/2005/8/layout/chevron2"/>
    <dgm:cxn modelId="{E019F1EF-A2D2-486E-BE86-869FF6563714}" type="presParOf" srcId="{B6B3BAC6-B93C-4781-94A4-A5DC0F1BD56A}" destId="{46C8D9EA-6B8F-438B-A57C-0014C0B7CCD9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19018B8E-3410-4796-A6F4-0A1D7D189FA2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C8699132-28CB-44C9-B955-5197E0BF5BA0}">
      <dgm:prSet/>
      <dgm:spPr/>
      <dgm:t>
        <a:bodyPr/>
        <a:lstStyle/>
        <a:p>
          <a:r>
            <a:rPr lang="en-US" smtClean="0"/>
            <a:t>Straight-Line Wire-Drawing Machines</a:t>
          </a:r>
          <a:endParaRPr lang="en-US" dirty="0" smtClean="0"/>
        </a:p>
      </dgm:t>
    </dgm:pt>
    <dgm:pt modelId="{9F1302CA-BAA9-41F9-B18A-126B9037C3FA}" type="parTrans" cxnId="{168256DC-EDBE-49AC-8C00-39BC28280D76}">
      <dgm:prSet/>
      <dgm:spPr/>
      <dgm:t>
        <a:bodyPr/>
        <a:lstStyle/>
        <a:p>
          <a:endParaRPr lang="en-US"/>
        </a:p>
      </dgm:t>
    </dgm:pt>
    <dgm:pt modelId="{A5640AD4-23E7-423B-AAF4-43C55F232A7A}" type="sibTrans" cxnId="{168256DC-EDBE-49AC-8C00-39BC28280D76}">
      <dgm:prSet/>
      <dgm:spPr/>
      <dgm:t>
        <a:bodyPr/>
        <a:lstStyle/>
        <a:p>
          <a:endParaRPr lang="en-US"/>
        </a:p>
      </dgm:t>
    </dgm:pt>
    <dgm:pt modelId="{39EA6EEB-5494-4108-87D1-B8E5774170FA}">
      <dgm:prSet/>
      <dgm:spPr/>
      <dgm:t>
        <a:bodyPr/>
        <a:lstStyle/>
        <a:p>
          <a:r>
            <a:rPr lang="en-US" i="1" dirty="0" smtClean="0"/>
            <a:t>Chinese Technology. The Power of </a:t>
          </a:r>
          <a:r>
            <a:rPr lang="en-US" i="1" smtClean="0"/>
            <a:t>13 meters/sec.</a:t>
          </a:r>
          <a:endParaRPr lang="en-US" i="1" dirty="0" smtClean="0"/>
        </a:p>
      </dgm:t>
    </dgm:pt>
    <dgm:pt modelId="{22CBC52F-EA80-47EC-992C-0FA48E75E0F3}" type="parTrans" cxnId="{78BD575A-FD63-4CB0-B246-08A07AEAC259}">
      <dgm:prSet/>
      <dgm:spPr/>
      <dgm:t>
        <a:bodyPr/>
        <a:lstStyle/>
        <a:p>
          <a:endParaRPr lang="en-US"/>
        </a:p>
      </dgm:t>
    </dgm:pt>
    <dgm:pt modelId="{12076F7C-CBAD-4FB2-BA24-CCBF0F69388F}" type="sibTrans" cxnId="{78BD575A-FD63-4CB0-B246-08A07AEAC259}">
      <dgm:prSet/>
      <dgm:spPr/>
      <dgm:t>
        <a:bodyPr/>
        <a:lstStyle/>
        <a:p>
          <a:endParaRPr lang="en-US"/>
        </a:p>
      </dgm:t>
    </dgm:pt>
    <dgm:pt modelId="{EB39F6E5-C705-4264-8B95-2B48C421FAE5}">
      <dgm:prSet/>
      <dgm:spPr/>
      <dgm:t>
        <a:bodyPr/>
        <a:lstStyle/>
        <a:p>
          <a:r>
            <a:rPr lang="en-US" dirty="0" smtClean="0"/>
            <a:t>The incredible wire-drawing speed of our Straight-Lines produces our Black Iron Wires to supply our Galvanizing and Nail-Forming. There’s </a:t>
          </a:r>
          <a:r>
            <a:rPr lang="en-US" b="1" dirty="0" smtClean="0"/>
            <a:t>no order we can’t fulfill</a:t>
          </a:r>
          <a:r>
            <a:rPr lang="en-US" dirty="0" smtClean="0"/>
            <a:t>. </a:t>
          </a:r>
        </a:p>
      </dgm:t>
    </dgm:pt>
    <dgm:pt modelId="{284671BC-F7B9-4322-BE34-9331D95AF1D8}" type="parTrans" cxnId="{9C9F9BD9-F944-4CAD-945B-7F339225742F}">
      <dgm:prSet/>
      <dgm:spPr/>
      <dgm:t>
        <a:bodyPr/>
        <a:lstStyle/>
        <a:p>
          <a:endParaRPr lang="en-US"/>
        </a:p>
      </dgm:t>
    </dgm:pt>
    <dgm:pt modelId="{80DCEFE3-6B94-48EB-85C9-841B85919EFC}" type="sibTrans" cxnId="{9C9F9BD9-F944-4CAD-945B-7F339225742F}">
      <dgm:prSet/>
      <dgm:spPr/>
      <dgm:t>
        <a:bodyPr/>
        <a:lstStyle/>
        <a:p>
          <a:endParaRPr lang="en-US"/>
        </a:p>
      </dgm:t>
    </dgm:pt>
    <dgm:pt modelId="{DC460CC4-4F9B-4E20-B747-BCF33B776DFE}">
      <dgm:prSet/>
      <dgm:spPr/>
      <dgm:t>
        <a:bodyPr/>
        <a:lstStyle/>
        <a:p>
          <a:r>
            <a:rPr lang="en-US" smtClean="0"/>
            <a:t>Cassette Wire Cutters</a:t>
          </a:r>
          <a:endParaRPr lang="en-US" dirty="0" smtClean="0"/>
        </a:p>
      </dgm:t>
    </dgm:pt>
    <dgm:pt modelId="{E19A353E-E5CC-458B-9FAE-1B76D922E8CC}" type="parTrans" cxnId="{2551C816-65AD-4A88-A980-0BB2A5F65A97}">
      <dgm:prSet/>
      <dgm:spPr/>
      <dgm:t>
        <a:bodyPr/>
        <a:lstStyle/>
        <a:p>
          <a:endParaRPr lang="en-US"/>
        </a:p>
      </dgm:t>
    </dgm:pt>
    <dgm:pt modelId="{C7DAE8BE-3027-4863-8202-C3680F372AC9}" type="sibTrans" cxnId="{2551C816-65AD-4A88-A980-0BB2A5F65A97}">
      <dgm:prSet/>
      <dgm:spPr/>
      <dgm:t>
        <a:bodyPr/>
        <a:lstStyle/>
        <a:p>
          <a:endParaRPr lang="en-US"/>
        </a:p>
      </dgm:t>
    </dgm:pt>
    <dgm:pt modelId="{763B0599-7CA5-43B4-B447-DA817EF739DE}">
      <dgm:prSet/>
      <dgm:spPr/>
      <dgm:t>
        <a:bodyPr/>
        <a:lstStyle/>
        <a:p>
          <a:r>
            <a:rPr lang="en-US" i="1" dirty="0" smtClean="0"/>
            <a:t>Italian Fabrication. The Teeth of our Wire-Drawing Machines.</a:t>
          </a:r>
        </a:p>
      </dgm:t>
    </dgm:pt>
    <dgm:pt modelId="{43BEDDE0-99E4-4BD3-861E-D1581DAAF43F}" type="parTrans" cxnId="{C20058D4-0B34-48B3-8B11-A3F75BD8DC3C}">
      <dgm:prSet/>
      <dgm:spPr/>
      <dgm:t>
        <a:bodyPr/>
        <a:lstStyle/>
        <a:p>
          <a:endParaRPr lang="en-US"/>
        </a:p>
      </dgm:t>
    </dgm:pt>
    <dgm:pt modelId="{20434ACD-5A23-455D-90CF-2C8916339B23}" type="sibTrans" cxnId="{C20058D4-0B34-48B3-8B11-A3F75BD8DC3C}">
      <dgm:prSet/>
      <dgm:spPr/>
      <dgm:t>
        <a:bodyPr/>
        <a:lstStyle/>
        <a:p>
          <a:endParaRPr lang="en-US"/>
        </a:p>
      </dgm:t>
    </dgm:pt>
    <dgm:pt modelId="{51CBDDCE-4FD8-4A26-A2D5-BF872CE848E6}">
      <dgm:prSet/>
      <dgm:spPr/>
      <dgm:t>
        <a:bodyPr/>
        <a:lstStyle/>
        <a:p>
          <a:r>
            <a:rPr lang="en-US" dirty="0" smtClean="0"/>
            <a:t>The razor-sharp precision of the cassettes provide the </a:t>
          </a:r>
          <a:r>
            <a:rPr lang="en-US" b="1" dirty="0" smtClean="0"/>
            <a:t>on-point size</a:t>
          </a:r>
          <a:r>
            <a:rPr lang="en-US" dirty="0" smtClean="0"/>
            <a:t> of all our wire products to your liking. Every time.</a:t>
          </a:r>
        </a:p>
      </dgm:t>
    </dgm:pt>
    <dgm:pt modelId="{2E11D4F5-91FD-497D-96FE-9CC255CBDEC9}" type="parTrans" cxnId="{52DFA157-BDBD-4E08-BB1D-1FADE350089C}">
      <dgm:prSet/>
      <dgm:spPr/>
      <dgm:t>
        <a:bodyPr/>
        <a:lstStyle/>
        <a:p>
          <a:endParaRPr lang="en-US"/>
        </a:p>
      </dgm:t>
    </dgm:pt>
    <dgm:pt modelId="{48AFB1E1-C4E2-481D-90F8-7BB83F4C37F9}" type="sibTrans" cxnId="{52DFA157-BDBD-4E08-BB1D-1FADE350089C}">
      <dgm:prSet/>
      <dgm:spPr/>
      <dgm:t>
        <a:bodyPr/>
        <a:lstStyle/>
        <a:p>
          <a:endParaRPr lang="en-US"/>
        </a:p>
      </dgm:t>
    </dgm:pt>
    <dgm:pt modelId="{7938C6EE-77CD-4EED-90EC-F3516862C72E}">
      <dgm:prSet/>
      <dgm:spPr/>
      <dgm:t>
        <a:bodyPr/>
        <a:lstStyle/>
        <a:p>
          <a:r>
            <a:rPr lang="en-US" dirty="0" smtClean="0"/>
            <a:t>Rotary Nail Units</a:t>
          </a:r>
        </a:p>
      </dgm:t>
    </dgm:pt>
    <dgm:pt modelId="{9B4D96FF-6760-42AD-B258-4C17DBB574AC}" type="parTrans" cxnId="{E269337F-571B-4355-9802-B15726BA1B1E}">
      <dgm:prSet/>
      <dgm:spPr/>
      <dgm:t>
        <a:bodyPr/>
        <a:lstStyle/>
        <a:p>
          <a:endParaRPr lang="en-US"/>
        </a:p>
      </dgm:t>
    </dgm:pt>
    <dgm:pt modelId="{325EE713-5515-47BC-A83F-C3C11A54D986}" type="sibTrans" cxnId="{E269337F-571B-4355-9802-B15726BA1B1E}">
      <dgm:prSet/>
      <dgm:spPr/>
      <dgm:t>
        <a:bodyPr/>
        <a:lstStyle/>
        <a:p>
          <a:endParaRPr lang="en-US"/>
        </a:p>
      </dgm:t>
    </dgm:pt>
    <dgm:pt modelId="{F8E229D7-038C-4661-86EB-D2834A812C54}">
      <dgm:prSet/>
      <dgm:spPr/>
      <dgm:t>
        <a:bodyPr/>
        <a:lstStyle/>
        <a:p>
          <a:r>
            <a:rPr lang="en-US" i="1" smtClean="0"/>
            <a:t>Dutch Enkotec Engineering. The Tool of Our Experts.</a:t>
          </a:r>
          <a:endParaRPr lang="en-US" i="1" dirty="0" smtClean="0"/>
        </a:p>
      </dgm:t>
    </dgm:pt>
    <dgm:pt modelId="{A4665F75-1559-4824-B361-5E3C0B728222}" type="parTrans" cxnId="{061FE378-ED58-4E22-B319-7C6C7F0B013C}">
      <dgm:prSet/>
      <dgm:spPr/>
      <dgm:t>
        <a:bodyPr/>
        <a:lstStyle/>
        <a:p>
          <a:endParaRPr lang="en-US"/>
        </a:p>
      </dgm:t>
    </dgm:pt>
    <dgm:pt modelId="{615BD073-A4FB-45DD-8E4A-87F5F39E0977}" type="sibTrans" cxnId="{061FE378-ED58-4E22-B319-7C6C7F0B013C}">
      <dgm:prSet/>
      <dgm:spPr/>
      <dgm:t>
        <a:bodyPr/>
        <a:lstStyle/>
        <a:p>
          <a:endParaRPr lang="en-US"/>
        </a:p>
      </dgm:t>
    </dgm:pt>
    <dgm:pt modelId="{F333F76C-99EE-4E7B-B7BB-C026191E4F9B}">
      <dgm:prSet/>
      <dgm:spPr/>
      <dgm:t>
        <a:bodyPr/>
        <a:lstStyle/>
        <a:p>
          <a:r>
            <a:rPr lang="en-US" dirty="0" smtClean="0"/>
            <a:t>The machine gun-like speed in perfecting the nail’s tip and head combines speed and craftsmanship. There’s no going back from the </a:t>
          </a:r>
          <a:r>
            <a:rPr lang="en-US" b="1" dirty="0" smtClean="0"/>
            <a:t>Top 1 quality</a:t>
          </a:r>
          <a:r>
            <a:rPr lang="en-US" dirty="0" smtClean="0"/>
            <a:t>.</a:t>
          </a:r>
          <a:endParaRPr lang="en-US" dirty="0"/>
        </a:p>
      </dgm:t>
    </dgm:pt>
    <dgm:pt modelId="{4E7CD1CF-168F-4557-9554-3C60024E08A4}" type="parTrans" cxnId="{1A8F83FC-5F71-4AD3-8A06-AC76BDCD9DA6}">
      <dgm:prSet/>
      <dgm:spPr/>
      <dgm:t>
        <a:bodyPr/>
        <a:lstStyle/>
        <a:p>
          <a:endParaRPr lang="en-US"/>
        </a:p>
      </dgm:t>
    </dgm:pt>
    <dgm:pt modelId="{F0248BA5-9A2B-4303-A527-9D3654E342A4}" type="sibTrans" cxnId="{1A8F83FC-5F71-4AD3-8A06-AC76BDCD9DA6}">
      <dgm:prSet/>
      <dgm:spPr/>
      <dgm:t>
        <a:bodyPr/>
        <a:lstStyle/>
        <a:p>
          <a:endParaRPr lang="en-US"/>
        </a:p>
      </dgm:t>
    </dgm:pt>
    <dgm:pt modelId="{F6409608-FD2C-4222-AE2E-46AB4B39BB55}" type="pres">
      <dgm:prSet presAssocID="{19018B8E-3410-4796-A6F4-0A1D7D189FA2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ACDC91F-9A02-4A52-9D64-E5BC415138FA}" type="pres">
      <dgm:prSet presAssocID="{C8699132-28CB-44C9-B955-5197E0BF5BA0}" presName="parentLin" presStyleCnt="0"/>
      <dgm:spPr/>
    </dgm:pt>
    <dgm:pt modelId="{E395A7A3-218A-4D93-ACFE-BF02F00B6223}" type="pres">
      <dgm:prSet presAssocID="{C8699132-28CB-44C9-B955-5197E0BF5BA0}" presName="parentLeftMargin" presStyleLbl="node1" presStyleIdx="0" presStyleCnt="3"/>
      <dgm:spPr/>
      <dgm:t>
        <a:bodyPr/>
        <a:lstStyle/>
        <a:p>
          <a:endParaRPr lang="en-US"/>
        </a:p>
      </dgm:t>
    </dgm:pt>
    <dgm:pt modelId="{3967E64E-90C8-4264-A738-09B9428F7D42}" type="pres">
      <dgm:prSet presAssocID="{C8699132-28CB-44C9-B955-5197E0BF5BA0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B8E9A7-90B7-4CA6-8720-3309FF9FC3AE}" type="pres">
      <dgm:prSet presAssocID="{C8699132-28CB-44C9-B955-5197E0BF5BA0}" presName="negativeSpace" presStyleCnt="0"/>
      <dgm:spPr/>
    </dgm:pt>
    <dgm:pt modelId="{9DBFE1E4-F82C-4EEE-BEF0-7503DEAECE21}" type="pres">
      <dgm:prSet presAssocID="{C8699132-28CB-44C9-B955-5197E0BF5BA0}" presName="childText" presStyleLbl="conFgAcc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B2F5934-9BE7-4537-BDED-D3E19489512D}" type="pres">
      <dgm:prSet presAssocID="{A5640AD4-23E7-423B-AAF4-43C55F232A7A}" presName="spaceBetweenRectangles" presStyleCnt="0"/>
      <dgm:spPr/>
    </dgm:pt>
    <dgm:pt modelId="{64AD0B00-A5AB-4363-836C-830389778707}" type="pres">
      <dgm:prSet presAssocID="{DC460CC4-4F9B-4E20-B747-BCF33B776DFE}" presName="parentLin" presStyleCnt="0"/>
      <dgm:spPr/>
    </dgm:pt>
    <dgm:pt modelId="{8EF58B89-C5DF-49C8-8E8E-210A6C8434D2}" type="pres">
      <dgm:prSet presAssocID="{DC460CC4-4F9B-4E20-B747-BCF33B776DFE}" presName="parentLeftMargin" presStyleLbl="node1" presStyleIdx="0" presStyleCnt="3"/>
      <dgm:spPr/>
      <dgm:t>
        <a:bodyPr/>
        <a:lstStyle/>
        <a:p>
          <a:endParaRPr lang="en-US"/>
        </a:p>
      </dgm:t>
    </dgm:pt>
    <dgm:pt modelId="{4320FF29-E3B6-4F0C-9528-A92B6F17A5CC}" type="pres">
      <dgm:prSet presAssocID="{DC460CC4-4F9B-4E20-B747-BCF33B776DFE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A5B104B-5172-407B-B2EC-61044952FAB8}" type="pres">
      <dgm:prSet presAssocID="{DC460CC4-4F9B-4E20-B747-BCF33B776DFE}" presName="negativeSpace" presStyleCnt="0"/>
      <dgm:spPr/>
    </dgm:pt>
    <dgm:pt modelId="{22CF9583-F739-4537-B5F4-A2777683EC26}" type="pres">
      <dgm:prSet presAssocID="{DC460CC4-4F9B-4E20-B747-BCF33B776DFE}" presName="childText" presStyleLbl="conFgAcc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CE8D2D4-F7DD-47DB-A4C4-D057444E0AEA}" type="pres">
      <dgm:prSet presAssocID="{C7DAE8BE-3027-4863-8202-C3680F372AC9}" presName="spaceBetweenRectangles" presStyleCnt="0"/>
      <dgm:spPr/>
    </dgm:pt>
    <dgm:pt modelId="{D4047588-F0FC-4BE8-85D0-1EF8EB4FD7CF}" type="pres">
      <dgm:prSet presAssocID="{7938C6EE-77CD-4EED-90EC-F3516862C72E}" presName="parentLin" presStyleCnt="0"/>
      <dgm:spPr/>
    </dgm:pt>
    <dgm:pt modelId="{50657543-2A31-4194-A69B-CDDE4DD0986C}" type="pres">
      <dgm:prSet presAssocID="{7938C6EE-77CD-4EED-90EC-F3516862C72E}" presName="parentLeftMargin" presStyleLbl="node1" presStyleIdx="1" presStyleCnt="3"/>
      <dgm:spPr/>
      <dgm:t>
        <a:bodyPr/>
        <a:lstStyle/>
        <a:p>
          <a:endParaRPr lang="en-US"/>
        </a:p>
      </dgm:t>
    </dgm:pt>
    <dgm:pt modelId="{27F88E56-9B78-4C41-BCF6-5CBC92F2D40C}" type="pres">
      <dgm:prSet presAssocID="{7938C6EE-77CD-4EED-90EC-F3516862C72E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72712C6-A65A-4981-AE64-770D04DD9D25}" type="pres">
      <dgm:prSet presAssocID="{7938C6EE-77CD-4EED-90EC-F3516862C72E}" presName="negativeSpace" presStyleCnt="0"/>
      <dgm:spPr/>
    </dgm:pt>
    <dgm:pt modelId="{8D1789AE-E8C9-4F4E-A758-77292252571D}" type="pres">
      <dgm:prSet presAssocID="{7938C6EE-77CD-4EED-90EC-F3516862C72E}" presName="childText" presStyleLbl="conFgAcc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61FE378-ED58-4E22-B319-7C6C7F0B013C}" srcId="{7938C6EE-77CD-4EED-90EC-F3516862C72E}" destId="{F8E229D7-038C-4661-86EB-D2834A812C54}" srcOrd="0" destOrd="0" parTransId="{A4665F75-1559-4824-B361-5E3C0B728222}" sibTransId="{615BD073-A4FB-45DD-8E4A-87F5F39E0977}"/>
    <dgm:cxn modelId="{52DFA157-BDBD-4E08-BB1D-1FADE350089C}" srcId="{DC460CC4-4F9B-4E20-B747-BCF33B776DFE}" destId="{51CBDDCE-4FD8-4A26-A2D5-BF872CE848E6}" srcOrd="1" destOrd="0" parTransId="{2E11D4F5-91FD-497D-96FE-9CC255CBDEC9}" sibTransId="{48AFB1E1-C4E2-481D-90F8-7BB83F4C37F9}"/>
    <dgm:cxn modelId="{DE8AA8B9-EBC3-4AF7-A65D-352A7E848C35}" type="presOf" srcId="{39EA6EEB-5494-4108-87D1-B8E5774170FA}" destId="{9DBFE1E4-F82C-4EEE-BEF0-7503DEAECE21}" srcOrd="0" destOrd="0" presId="urn:microsoft.com/office/officeart/2005/8/layout/list1"/>
    <dgm:cxn modelId="{4DA99419-2B5C-4CD7-9C0E-93C6AE76F4F2}" type="presOf" srcId="{F333F76C-99EE-4E7B-B7BB-C026191E4F9B}" destId="{8D1789AE-E8C9-4F4E-A758-77292252571D}" srcOrd="0" destOrd="1" presId="urn:microsoft.com/office/officeart/2005/8/layout/list1"/>
    <dgm:cxn modelId="{D5360C36-B130-41D2-9922-4BC2716C86A3}" type="presOf" srcId="{51CBDDCE-4FD8-4A26-A2D5-BF872CE848E6}" destId="{22CF9583-F739-4537-B5F4-A2777683EC26}" srcOrd="0" destOrd="1" presId="urn:microsoft.com/office/officeart/2005/8/layout/list1"/>
    <dgm:cxn modelId="{168256DC-EDBE-49AC-8C00-39BC28280D76}" srcId="{19018B8E-3410-4796-A6F4-0A1D7D189FA2}" destId="{C8699132-28CB-44C9-B955-5197E0BF5BA0}" srcOrd="0" destOrd="0" parTransId="{9F1302CA-BAA9-41F9-B18A-126B9037C3FA}" sibTransId="{A5640AD4-23E7-423B-AAF4-43C55F232A7A}"/>
    <dgm:cxn modelId="{D95C5756-B5AF-4422-9EDA-1914E2F1DF4E}" type="presOf" srcId="{C8699132-28CB-44C9-B955-5197E0BF5BA0}" destId="{3967E64E-90C8-4264-A738-09B9428F7D42}" srcOrd="1" destOrd="0" presId="urn:microsoft.com/office/officeart/2005/8/layout/list1"/>
    <dgm:cxn modelId="{1A8F83FC-5F71-4AD3-8A06-AC76BDCD9DA6}" srcId="{7938C6EE-77CD-4EED-90EC-F3516862C72E}" destId="{F333F76C-99EE-4E7B-B7BB-C026191E4F9B}" srcOrd="1" destOrd="0" parTransId="{4E7CD1CF-168F-4557-9554-3C60024E08A4}" sibTransId="{F0248BA5-9A2B-4303-A527-9D3654E342A4}"/>
    <dgm:cxn modelId="{102BEC8A-CEFF-443F-8433-51D4027136AA}" type="presOf" srcId="{7938C6EE-77CD-4EED-90EC-F3516862C72E}" destId="{27F88E56-9B78-4C41-BCF6-5CBC92F2D40C}" srcOrd="1" destOrd="0" presId="urn:microsoft.com/office/officeart/2005/8/layout/list1"/>
    <dgm:cxn modelId="{8B7697B5-B3A6-4DFA-BF20-2A78C0F6BCD1}" type="presOf" srcId="{C8699132-28CB-44C9-B955-5197E0BF5BA0}" destId="{E395A7A3-218A-4D93-ACFE-BF02F00B6223}" srcOrd="0" destOrd="0" presId="urn:microsoft.com/office/officeart/2005/8/layout/list1"/>
    <dgm:cxn modelId="{E269337F-571B-4355-9802-B15726BA1B1E}" srcId="{19018B8E-3410-4796-A6F4-0A1D7D189FA2}" destId="{7938C6EE-77CD-4EED-90EC-F3516862C72E}" srcOrd="2" destOrd="0" parTransId="{9B4D96FF-6760-42AD-B258-4C17DBB574AC}" sibTransId="{325EE713-5515-47BC-A83F-C3C11A54D986}"/>
    <dgm:cxn modelId="{78BD575A-FD63-4CB0-B246-08A07AEAC259}" srcId="{C8699132-28CB-44C9-B955-5197E0BF5BA0}" destId="{39EA6EEB-5494-4108-87D1-B8E5774170FA}" srcOrd="0" destOrd="0" parTransId="{22CBC52F-EA80-47EC-992C-0FA48E75E0F3}" sibTransId="{12076F7C-CBAD-4FB2-BA24-CCBF0F69388F}"/>
    <dgm:cxn modelId="{7CB0A6FA-DFB9-452C-9B0A-119023457E34}" type="presOf" srcId="{7938C6EE-77CD-4EED-90EC-F3516862C72E}" destId="{50657543-2A31-4194-A69B-CDDE4DD0986C}" srcOrd="0" destOrd="0" presId="urn:microsoft.com/office/officeart/2005/8/layout/list1"/>
    <dgm:cxn modelId="{0F04832F-AC7D-41D3-A012-3417CB6E2871}" type="presOf" srcId="{19018B8E-3410-4796-A6F4-0A1D7D189FA2}" destId="{F6409608-FD2C-4222-AE2E-46AB4B39BB55}" srcOrd="0" destOrd="0" presId="urn:microsoft.com/office/officeart/2005/8/layout/list1"/>
    <dgm:cxn modelId="{9C9F9BD9-F944-4CAD-945B-7F339225742F}" srcId="{C8699132-28CB-44C9-B955-5197E0BF5BA0}" destId="{EB39F6E5-C705-4264-8B95-2B48C421FAE5}" srcOrd="1" destOrd="0" parTransId="{284671BC-F7B9-4322-BE34-9331D95AF1D8}" sibTransId="{80DCEFE3-6B94-48EB-85C9-841B85919EFC}"/>
    <dgm:cxn modelId="{71FF74BA-F4C3-4B27-BAE8-8147BB070475}" type="presOf" srcId="{EB39F6E5-C705-4264-8B95-2B48C421FAE5}" destId="{9DBFE1E4-F82C-4EEE-BEF0-7503DEAECE21}" srcOrd="0" destOrd="1" presId="urn:microsoft.com/office/officeart/2005/8/layout/list1"/>
    <dgm:cxn modelId="{EEF80A0E-DE71-4EDE-BCC0-7C074DA29FF3}" type="presOf" srcId="{F8E229D7-038C-4661-86EB-D2834A812C54}" destId="{8D1789AE-E8C9-4F4E-A758-77292252571D}" srcOrd="0" destOrd="0" presId="urn:microsoft.com/office/officeart/2005/8/layout/list1"/>
    <dgm:cxn modelId="{705A667D-9C9E-4FCC-A32C-4A32FF10234E}" type="presOf" srcId="{DC460CC4-4F9B-4E20-B747-BCF33B776DFE}" destId="{8EF58B89-C5DF-49C8-8E8E-210A6C8434D2}" srcOrd="0" destOrd="0" presId="urn:microsoft.com/office/officeart/2005/8/layout/list1"/>
    <dgm:cxn modelId="{404C1A21-0721-4930-B0EF-0F806A2A4DBB}" type="presOf" srcId="{DC460CC4-4F9B-4E20-B747-BCF33B776DFE}" destId="{4320FF29-E3B6-4F0C-9528-A92B6F17A5CC}" srcOrd="1" destOrd="0" presId="urn:microsoft.com/office/officeart/2005/8/layout/list1"/>
    <dgm:cxn modelId="{C20058D4-0B34-48B3-8B11-A3F75BD8DC3C}" srcId="{DC460CC4-4F9B-4E20-B747-BCF33B776DFE}" destId="{763B0599-7CA5-43B4-B447-DA817EF739DE}" srcOrd="0" destOrd="0" parTransId="{43BEDDE0-99E4-4BD3-861E-D1581DAAF43F}" sibTransId="{20434ACD-5A23-455D-90CF-2C8916339B23}"/>
    <dgm:cxn modelId="{2551C816-65AD-4A88-A980-0BB2A5F65A97}" srcId="{19018B8E-3410-4796-A6F4-0A1D7D189FA2}" destId="{DC460CC4-4F9B-4E20-B747-BCF33B776DFE}" srcOrd="1" destOrd="0" parTransId="{E19A353E-E5CC-458B-9FAE-1B76D922E8CC}" sibTransId="{C7DAE8BE-3027-4863-8202-C3680F372AC9}"/>
    <dgm:cxn modelId="{5659A25D-286B-4EC6-9D60-3B14FF0D7278}" type="presOf" srcId="{763B0599-7CA5-43B4-B447-DA817EF739DE}" destId="{22CF9583-F739-4537-B5F4-A2777683EC26}" srcOrd="0" destOrd="0" presId="urn:microsoft.com/office/officeart/2005/8/layout/list1"/>
    <dgm:cxn modelId="{0391911B-B409-4353-BA9E-BA1C67E4523F}" type="presParOf" srcId="{F6409608-FD2C-4222-AE2E-46AB4B39BB55}" destId="{1ACDC91F-9A02-4A52-9D64-E5BC415138FA}" srcOrd="0" destOrd="0" presId="urn:microsoft.com/office/officeart/2005/8/layout/list1"/>
    <dgm:cxn modelId="{672A7E6A-9447-4C4F-8E72-491F3714246C}" type="presParOf" srcId="{1ACDC91F-9A02-4A52-9D64-E5BC415138FA}" destId="{E395A7A3-218A-4D93-ACFE-BF02F00B6223}" srcOrd="0" destOrd="0" presId="urn:microsoft.com/office/officeart/2005/8/layout/list1"/>
    <dgm:cxn modelId="{BBB43542-4EDA-40C0-AC84-18AD6A2B10E1}" type="presParOf" srcId="{1ACDC91F-9A02-4A52-9D64-E5BC415138FA}" destId="{3967E64E-90C8-4264-A738-09B9428F7D42}" srcOrd="1" destOrd="0" presId="urn:microsoft.com/office/officeart/2005/8/layout/list1"/>
    <dgm:cxn modelId="{80C12A1E-6468-460E-901A-9845900D20D1}" type="presParOf" srcId="{F6409608-FD2C-4222-AE2E-46AB4B39BB55}" destId="{1FB8E9A7-90B7-4CA6-8720-3309FF9FC3AE}" srcOrd="1" destOrd="0" presId="urn:microsoft.com/office/officeart/2005/8/layout/list1"/>
    <dgm:cxn modelId="{A719DCF4-E826-4A3E-BF0D-CC88EC50EF4E}" type="presParOf" srcId="{F6409608-FD2C-4222-AE2E-46AB4B39BB55}" destId="{9DBFE1E4-F82C-4EEE-BEF0-7503DEAECE21}" srcOrd="2" destOrd="0" presId="urn:microsoft.com/office/officeart/2005/8/layout/list1"/>
    <dgm:cxn modelId="{6B0D085A-5A70-4F12-8C1A-BFE7ED684E1F}" type="presParOf" srcId="{F6409608-FD2C-4222-AE2E-46AB4B39BB55}" destId="{FB2F5934-9BE7-4537-BDED-D3E19489512D}" srcOrd="3" destOrd="0" presId="urn:microsoft.com/office/officeart/2005/8/layout/list1"/>
    <dgm:cxn modelId="{34941A3E-C41F-48C2-96EA-840F2BF2D989}" type="presParOf" srcId="{F6409608-FD2C-4222-AE2E-46AB4B39BB55}" destId="{64AD0B00-A5AB-4363-836C-830389778707}" srcOrd="4" destOrd="0" presId="urn:microsoft.com/office/officeart/2005/8/layout/list1"/>
    <dgm:cxn modelId="{2F09AB37-E399-484F-8249-5A54D6FADCF0}" type="presParOf" srcId="{64AD0B00-A5AB-4363-836C-830389778707}" destId="{8EF58B89-C5DF-49C8-8E8E-210A6C8434D2}" srcOrd="0" destOrd="0" presId="urn:microsoft.com/office/officeart/2005/8/layout/list1"/>
    <dgm:cxn modelId="{D7037703-C7AF-47DD-912D-5D3FBFF3D3AC}" type="presParOf" srcId="{64AD0B00-A5AB-4363-836C-830389778707}" destId="{4320FF29-E3B6-4F0C-9528-A92B6F17A5CC}" srcOrd="1" destOrd="0" presId="urn:microsoft.com/office/officeart/2005/8/layout/list1"/>
    <dgm:cxn modelId="{2427C500-6249-40DA-BB53-50594B5F61CF}" type="presParOf" srcId="{F6409608-FD2C-4222-AE2E-46AB4B39BB55}" destId="{7A5B104B-5172-407B-B2EC-61044952FAB8}" srcOrd="5" destOrd="0" presId="urn:microsoft.com/office/officeart/2005/8/layout/list1"/>
    <dgm:cxn modelId="{5BDE8528-7378-4B85-8907-997480529297}" type="presParOf" srcId="{F6409608-FD2C-4222-AE2E-46AB4B39BB55}" destId="{22CF9583-F739-4537-B5F4-A2777683EC26}" srcOrd="6" destOrd="0" presId="urn:microsoft.com/office/officeart/2005/8/layout/list1"/>
    <dgm:cxn modelId="{7D6A3EE6-4EA4-4A5B-8CFE-F59CF8FB8D82}" type="presParOf" srcId="{F6409608-FD2C-4222-AE2E-46AB4B39BB55}" destId="{ACE8D2D4-F7DD-47DB-A4C4-D057444E0AEA}" srcOrd="7" destOrd="0" presId="urn:microsoft.com/office/officeart/2005/8/layout/list1"/>
    <dgm:cxn modelId="{765E1C6E-898E-4F0B-AF84-A79E6FDB43BE}" type="presParOf" srcId="{F6409608-FD2C-4222-AE2E-46AB4B39BB55}" destId="{D4047588-F0FC-4BE8-85D0-1EF8EB4FD7CF}" srcOrd="8" destOrd="0" presId="urn:microsoft.com/office/officeart/2005/8/layout/list1"/>
    <dgm:cxn modelId="{20F2D5F8-23B3-49A4-A208-1ECB5374041A}" type="presParOf" srcId="{D4047588-F0FC-4BE8-85D0-1EF8EB4FD7CF}" destId="{50657543-2A31-4194-A69B-CDDE4DD0986C}" srcOrd="0" destOrd="0" presId="urn:microsoft.com/office/officeart/2005/8/layout/list1"/>
    <dgm:cxn modelId="{A4CE9F34-4718-4C6D-897D-99AB7A478484}" type="presParOf" srcId="{D4047588-F0FC-4BE8-85D0-1EF8EB4FD7CF}" destId="{27F88E56-9B78-4C41-BCF6-5CBC92F2D40C}" srcOrd="1" destOrd="0" presId="urn:microsoft.com/office/officeart/2005/8/layout/list1"/>
    <dgm:cxn modelId="{1FE82031-0770-464E-85D5-8DD60CFD190F}" type="presParOf" srcId="{F6409608-FD2C-4222-AE2E-46AB4B39BB55}" destId="{172712C6-A65A-4981-AE64-770D04DD9D25}" srcOrd="9" destOrd="0" presId="urn:microsoft.com/office/officeart/2005/8/layout/list1"/>
    <dgm:cxn modelId="{434D3BED-96DF-4829-9665-B261F8EF90DA}" type="presParOf" srcId="{F6409608-FD2C-4222-AE2E-46AB4B39BB55}" destId="{8D1789AE-E8C9-4F4E-A758-77292252571D}" srcOrd="10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A24EC98-9F1E-42CE-8623-3FFDAFB1B1D8}">
      <dsp:nvSpPr>
        <dsp:cNvPr id="0" name=""/>
        <dsp:cNvSpPr/>
      </dsp:nvSpPr>
      <dsp:spPr>
        <a:xfrm>
          <a:off x="0" y="306381"/>
          <a:ext cx="8229600" cy="1134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38708" tIns="416560" rIns="638708" bIns="14224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000" i="1" kern="1200" dirty="0" smtClean="0"/>
            <a:t>Italian. Danish. Chinese. </a:t>
          </a:r>
          <a:r>
            <a:rPr lang="en-US" sz="2000" kern="1200" dirty="0" smtClean="0"/>
            <a:t>We utilize first world machines </a:t>
          </a:r>
          <a:r>
            <a:rPr lang="en-US" sz="2000" kern="1200" smtClean="0"/>
            <a:t>for first</a:t>
          </a:r>
          <a:r>
            <a:rPr lang="en-US" sz="2000" kern="1200" baseline="30000" smtClean="0"/>
            <a:t> </a:t>
          </a:r>
          <a:r>
            <a:rPr lang="en-US" sz="2000" kern="1200" dirty="0" smtClean="0"/>
            <a:t>world quality products. </a:t>
          </a:r>
          <a:endParaRPr lang="en-US" sz="2000" i="1" kern="1200" dirty="0"/>
        </a:p>
      </dsp:txBody>
      <dsp:txXfrm>
        <a:off x="0" y="306381"/>
        <a:ext cx="8229600" cy="1134000"/>
      </dsp:txXfrm>
    </dsp:sp>
    <dsp:sp modelId="{D26226E5-72F9-4A52-AF4A-BD75FA4B7377}">
      <dsp:nvSpPr>
        <dsp:cNvPr id="0" name=""/>
        <dsp:cNvSpPr/>
      </dsp:nvSpPr>
      <dsp:spPr>
        <a:xfrm>
          <a:off x="411480" y="11181"/>
          <a:ext cx="5760720" cy="5904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7742" tIns="0" rIns="217742" bIns="0" numCol="1" spcCol="1270" anchor="ctr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First World Tech</a:t>
          </a:r>
          <a:endParaRPr lang="en-US" sz="2000" kern="1200" dirty="0"/>
        </a:p>
      </dsp:txBody>
      <dsp:txXfrm>
        <a:off x="440301" y="40002"/>
        <a:ext cx="5703078" cy="532758"/>
      </dsp:txXfrm>
    </dsp:sp>
    <dsp:sp modelId="{2261923F-3B80-474C-8F10-1D435F509BF7}">
      <dsp:nvSpPr>
        <dsp:cNvPr id="0" name=""/>
        <dsp:cNvSpPr/>
      </dsp:nvSpPr>
      <dsp:spPr>
        <a:xfrm>
          <a:off x="0" y="1843581"/>
          <a:ext cx="8229600" cy="1134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38708" tIns="416560" rIns="638708" bIns="14224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000" i="1" kern="1200" dirty="0" smtClean="0"/>
            <a:t>We measure it in front of you with Spec Check.</a:t>
          </a:r>
          <a:r>
            <a:rPr lang="en-US" sz="2000" kern="1200" dirty="0" smtClean="0"/>
            <a:t> What you want is what you’ll get.</a:t>
          </a:r>
          <a:endParaRPr lang="en-US" sz="2000" kern="1200" dirty="0"/>
        </a:p>
      </dsp:txBody>
      <dsp:txXfrm>
        <a:off x="0" y="1843581"/>
        <a:ext cx="8229600" cy="1134000"/>
      </dsp:txXfrm>
    </dsp:sp>
    <dsp:sp modelId="{632EFA21-B66E-4538-BD0E-04496A0DB949}">
      <dsp:nvSpPr>
        <dsp:cNvPr id="0" name=""/>
        <dsp:cNvSpPr/>
      </dsp:nvSpPr>
      <dsp:spPr>
        <a:xfrm>
          <a:off x="411480" y="1548381"/>
          <a:ext cx="5760720" cy="5904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7742" tIns="0" rIns="217742" bIns="0" numCol="1" spcCol="1270" anchor="ctr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Honest Dimensions</a:t>
          </a:r>
          <a:endParaRPr lang="en-US" sz="2000" kern="1200" dirty="0"/>
        </a:p>
      </dsp:txBody>
      <dsp:txXfrm>
        <a:off x="440301" y="1577202"/>
        <a:ext cx="5703078" cy="532758"/>
      </dsp:txXfrm>
    </dsp:sp>
    <dsp:sp modelId="{430EC986-4734-4A47-A912-33EC763D1362}">
      <dsp:nvSpPr>
        <dsp:cNvPr id="0" name=""/>
        <dsp:cNvSpPr/>
      </dsp:nvSpPr>
      <dsp:spPr>
        <a:xfrm>
          <a:off x="0" y="3380781"/>
          <a:ext cx="8229600" cy="1134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38708" tIns="416560" rIns="638708" bIns="14224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000" i="1" kern="1200" dirty="0" smtClean="0"/>
            <a:t>2 Days after-order delivery – 10 days return allowance.</a:t>
          </a:r>
          <a:r>
            <a:rPr lang="en-US" sz="2000" kern="1200" dirty="0" smtClean="0"/>
            <a:t> We’ll call  you if we’ll be late.</a:t>
          </a:r>
          <a:endParaRPr lang="en-US" sz="2000" kern="1200" dirty="0"/>
        </a:p>
      </dsp:txBody>
      <dsp:txXfrm>
        <a:off x="0" y="3380781"/>
        <a:ext cx="8229600" cy="1134000"/>
      </dsp:txXfrm>
    </dsp:sp>
    <dsp:sp modelId="{41814E02-0813-44D5-BE8C-BCFC4AE09374}">
      <dsp:nvSpPr>
        <dsp:cNvPr id="0" name=""/>
        <dsp:cNvSpPr/>
      </dsp:nvSpPr>
      <dsp:spPr>
        <a:xfrm>
          <a:off x="411480" y="3085581"/>
          <a:ext cx="5760720" cy="5904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7742" tIns="0" rIns="217742" bIns="0" numCol="1" spcCol="1270" anchor="ctr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2D Delivery</a:t>
          </a:r>
          <a:endParaRPr lang="en-US" sz="2000" kern="1200" dirty="0"/>
        </a:p>
      </dsp:txBody>
      <dsp:txXfrm>
        <a:off x="440301" y="3114402"/>
        <a:ext cx="5703078" cy="53275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2C10B3C-66E2-472B-94A0-11845B8B4909}">
      <dsp:nvSpPr>
        <dsp:cNvPr id="0" name=""/>
        <dsp:cNvSpPr/>
      </dsp:nvSpPr>
      <dsp:spPr>
        <a:xfrm rot="5400000">
          <a:off x="5363613" y="-2138344"/>
          <a:ext cx="983188" cy="5510784"/>
        </a:xfrm>
        <a:prstGeom prst="round2Same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>
              <a:solidFill>
                <a:srgbClr val="FF0000"/>
              </a:solidFill>
            </a:rPr>
            <a:t>Subtext/Tagline: </a:t>
          </a:r>
          <a:r>
            <a:rPr lang="en-US" sz="1200" kern="1200" dirty="0" smtClean="0"/>
            <a:t>Flat the Surface.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b="1" kern="1200" dirty="0" smtClean="0"/>
            <a:t>Welded Steel Matting.</a:t>
          </a:r>
          <a:r>
            <a:rPr lang="en-US" sz="1200" kern="1200" dirty="0" smtClean="0"/>
            <a:t> Fused  by </a:t>
          </a:r>
          <a:r>
            <a:rPr lang="en-US" sz="1200" i="1" kern="1200" dirty="0" smtClean="0"/>
            <a:t>Singaporean</a:t>
          </a:r>
          <a:r>
            <a:rPr lang="en-US" sz="1200" kern="1200" dirty="0" smtClean="0"/>
            <a:t> engineering.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>
              <a:solidFill>
                <a:srgbClr val="FF0000"/>
              </a:solidFill>
            </a:rPr>
            <a:t>What It Has/ Features:</a:t>
          </a:r>
          <a:r>
            <a:rPr lang="en-US" sz="1200" kern="1200" dirty="0" smtClean="0"/>
            <a:t> True Measure.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Use for: Cement Reinforcement. Finishing Construction.</a:t>
          </a:r>
          <a:endParaRPr lang="en-US" sz="1200" kern="1200" dirty="0"/>
        </a:p>
      </dsp:txBody>
      <dsp:txXfrm rot="-5400000">
        <a:off x="3099816" y="173448"/>
        <a:ext cx="5462789" cy="887198"/>
      </dsp:txXfrm>
    </dsp:sp>
    <dsp:sp modelId="{2F9D4280-ADE7-42A9-AA31-490F783102B0}">
      <dsp:nvSpPr>
        <dsp:cNvPr id="0" name=""/>
        <dsp:cNvSpPr/>
      </dsp:nvSpPr>
      <dsp:spPr>
        <a:xfrm>
          <a:off x="0" y="2555"/>
          <a:ext cx="3099816" cy="1228985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830" tIns="81915" rIns="163830" bIns="81915" numCol="1" spcCol="1270" anchor="ctr" anchorCtr="0">
          <a:noAutofit/>
        </a:bodyPr>
        <a:lstStyle/>
        <a:p>
          <a:pPr lvl="0" algn="ctr" defTabSz="1911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300" kern="1200" dirty="0" smtClean="0"/>
            <a:t>WIRE MESH</a:t>
          </a:r>
          <a:endParaRPr lang="en-US" sz="4300" kern="1200" dirty="0"/>
        </a:p>
      </dsp:txBody>
      <dsp:txXfrm>
        <a:off x="59994" y="62549"/>
        <a:ext cx="2979828" cy="1108997"/>
      </dsp:txXfrm>
    </dsp:sp>
    <dsp:sp modelId="{7A0721BE-26A6-4068-BDCD-41DE98536DC9}">
      <dsp:nvSpPr>
        <dsp:cNvPr id="0" name=""/>
        <dsp:cNvSpPr/>
      </dsp:nvSpPr>
      <dsp:spPr>
        <a:xfrm rot="5400000">
          <a:off x="5363613" y="-847909"/>
          <a:ext cx="983188" cy="5510784"/>
        </a:xfrm>
        <a:prstGeom prst="round2SameRect">
          <a:avLst/>
        </a:prstGeom>
        <a:solidFill>
          <a:schemeClr val="accent2">
            <a:tint val="40000"/>
            <a:alpha val="90000"/>
            <a:hueOff val="1675274"/>
            <a:satOff val="-1459"/>
            <a:lumOff val="-2"/>
            <a:alphaOff val="0"/>
          </a:schemeClr>
        </a:solidFill>
        <a:ln w="25400" cap="flat" cmpd="sng" algn="ctr">
          <a:solidFill>
            <a:schemeClr val="accent2">
              <a:tint val="40000"/>
              <a:alpha val="90000"/>
              <a:hueOff val="1675274"/>
              <a:satOff val="-1459"/>
              <a:lumOff val="-2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>
              <a:solidFill>
                <a:srgbClr val="FF0000"/>
              </a:solidFill>
            </a:rPr>
            <a:t>Subtext/Tagline: </a:t>
          </a:r>
          <a:r>
            <a:rPr lang="en-US" sz="1200" kern="1200" dirty="0" smtClean="0"/>
            <a:t>Reprocess and Strengthen.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b="1" kern="1200" dirty="0" smtClean="0"/>
            <a:t>Cold-drawn Wire.</a:t>
          </a:r>
          <a:r>
            <a:rPr lang="en-US" sz="1200" kern="1200" dirty="0" smtClean="0"/>
            <a:t> Cut by </a:t>
          </a:r>
          <a:r>
            <a:rPr lang="en-US" sz="1200" i="1" kern="1200" dirty="0" smtClean="0"/>
            <a:t>Italian</a:t>
          </a:r>
          <a:r>
            <a:rPr lang="en-US" sz="1200" kern="1200" dirty="0" smtClean="0"/>
            <a:t> Cassettes. Drawn straight-line by </a:t>
          </a:r>
          <a:r>
            <a:rPr lang="en-US" sz="1200" i="1" kern="1200" dirty="0" smtClean="0"/>
            <a:t>Chinese</a:t>
          </a:r>
          <a:r>
            <a:rPr lang="en-US" sz="1200" kern="1200" dirty="0" smtClean="0"/>
            <a:t> engineering.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>
              <a:solidFill>
                <a:srgbClr val="FF0000"/>
              </a:solidFill>
            </a:rPr>
            <a:t>What It Has/ Features:</a:t>
          </a:r>
          <a:r>
            <a:rPr lang="en-US" sz="1200" kern="1200" dirty="0" smtClean="0"/>
            <a:t> Authentic Draw.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Used for: Concrete Pipes. Kitchenware. Furniture Export.</a:t>
          </a:r>
          <a:endParaRPr lang="en-US" sz="1200" kern="1200" dirty="0"/>
        </a:p>
      </dsp:txBody>
      <dsp:txXfrm rot="-5400000">
        <a:off x="3099816" y="1463883"/>
        <a:ext cx="5462789" cy="887198"/>
      </dsp:txXfrm>
    </dsp:sp>
    <dsp:sp modelId="{6710C6C9-B46B-4136-B683-044FE83B30E7}">
      <dsp:nvSpPr>
        <dsp:cNvPr id="0" name=""/>
        <dsp:cNvSpPr/>
      </dsp:nvSpPr>
      <dsp:spPr>
        <a:xfrm>
          <a:off x="0" y="1292989"/>
          <a:ext cx="3099816" cy="1228985"/>
        </a:xfrm>
        <a:prstGeom prst="roundRect">
          <a:avLst/>
        </a:prstGeom>
        <a:solidFill>
          <a:schemeClr val="accent2">
            <a:hueOff val="1560506"/>
            <a:satOff val="-1946"/>
            <a:lumOff val="45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830" tIns="81915" rIns="163830" bIns="81915" numCol="1" spcCol="1270" anchor="ctr" anchorCtr="0">
          <a:noAutofit/>
        </a:bodyPr>
        <a:lstStyle/>
        <a:p>
          <a:pPr lvl="0" algn="ctr" defTabSz="1911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300" kern="1200" dirty="0" smtClean="0"/>
            <a:t>BI WIRE</a:t>
          </a:r>
          <a:endParaRPr lang="en-US" sz="4300" kern="1200" dirty="0"/>
        </a:p>
      </dsp:txBody>
      <dsp:txXfrm>
        <a:off x="59994" y="1352983"/>
        <a:ext cx="2979828" cy="1108997"/>
      </dsp:txXfrm>
    </dsp:sp>
    <dsp:sp modelId="{DD279D7A-5712-4ADD-86C5-3B7740D4CD52}">
      <dsp:nvSpPr>
        <dsp:cNvPr id="0" name=""/>
        <dsp:cNvSpPr/>
      </dsp:nvSpPr>
      <dsp:spPr>
        <a:xfrm rot="5400000">
          <a:off x="5363613" y="442525"/>
          <a:ext cx="983188" cy="5510784"/>
        </a:xfrm>
        <a:prstGeom prst="round2SameRect">
          <a:avLst/>
        </a:prstGeom>
        <a:solidFill>
          <a:schemeClr val="accent2">
            <a:tint val="40000"/>
            <a:alpha val="90000"/>
            <a:hueOff val="3350547"/>
            <a:satOff val="-2919"/>
            <a:lumOff val="-4"/>
            <a:alphaOff val="0"/>
          </a:schemeClr>
        </a:solidFill>
        <a:ln w="25400" cap="flat" cmpd="sng" algn="ctr">
          <a:solidFill>
            <a:schemeClr val="accent2">
              <a:tint val="40000"/>
              <a:alpha val="90000"/>
              <a:hueOff val="3350547"/>
              <a:satOff val="-2919"/>
              <a:lumOff val="-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>
              <a:solidFill>
                <a:srgbClr val="FF0000"/>
              </a:solidFill>
            </a:rPr>
            <a:t>Subtext/Tagline</a:t>
          </a:r>
          <a:r>
            <a:rPr lang="en-US" sz="1200" kern="1200" smtClean="0">
              <a:solidFill>
                <a:srgbClr val="FF0000"/>
              </a:solidFill>
            </a:rPr>
            <a:t>: </a:t>
          </a:r>
          <a:r>
            <a:rPr lang="en-US" sz="1200" kern="1200" smtClean="0"/>
            <a:t>Thrust and Bind</a:t>
          </a:r>
          <a:r>
            <a:rPr lang="en-US" sz="1200" kern="1200" dirty="0" smtClean="0"/>
            <a:t>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b="1" kern="1200" dirty="0" smtClean="0"/>
            <a:t>Cold-formed Nails.</a:t>
          </a:r>
          <a:r>
            <a:rPr lang="en-US" sz="1200" kern="1200" dirty="0" smtClean="0"/>
            <a:t> Cut &amp; formed by </a:t>
          </a:r>
          <a:r>
            <a:rPr lang="en-US" sz="1200" i="1" kern="1200" dirty="0" smtClean="0"/>
            <a:t>Danish</a:t>
          </a:r>
          <a:r>
            <a:rPr lang="en-US" sz="1200" kern="1200" dirty="0" smtClean="0"/>
            <a:t> engineering.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>
              <a:solidFill>
                <a:srgbClr val="FF0000"/>
              </a:solidFill>
            </a:rPr>
            <a:t>What It Has/ Features:</a:t>
          </a:r>
          <a:r>
            <a:rPr lang="en-US" sz="1200" kern="1200" dirty="0" smtClean="0"/>
            <a:t> Export-Quality. Sharp Point. Round Head. 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Choice: Common Nail. Finishing Nail.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Used for: Rough Construction. Smooth Housing.</a:t>
          </a:r>
          <a:endParaRPr lang="en-US" sz="1200" kern="1200" dirty="0"/>
        </a:p>
      </dsp:txBody>
      <dsp:txXfrm rot="-5400000">
        <a:off x="3099816" y="2754318"/>
        <a:ext cx="5462789" cy="887198"/>
      </dsp:txXfrm>
    </dsp:sp>
    <dsp:sp modelId="{B12B66B5-42E8-44AD-A339-FD4F6431DFC0}">
      <dsp:nvSpPr>
        <dsp:cNvPr id="0" name=""/>
        <dsp:cNvSpPr/>
      </dsp:nvSpPr>
      <dsp:spPr>
        <a:xfrm>
          <a:off x="0" y="2583424"/>
          <a:ext cx="3099816" cy="1228985"/>
        </a:xfrm>
        <a:prstGeom prst="roundRect">
          <a:avLst/>
        </a:prstGeom>
        <a:solidFill>
          <a:schemeClr val="accent2">
            <a:hueOff val="3121013"/>
            <a:satOff val="-3893"/>
            <a:lumOff val="91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830" tIns="81915" rIns="163830" bIns="81915" numCol="1" spcCol="1270" anchor="ctr" anchorCtr="0">
          <a:noAutofit/>
        </a:bodyPr>
        <a:lstStyle/>
        <a:p>
          <a:pPr lvl="0" algn="ctr" defTabSz="1911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300" kern="1200" dirty="0" smtClean="0"/>
            <a:t>NAILS</a:t>
          </a:r>
          <a:endParaRPr lang="en-US" sz="4300" kern="1200" dirty="0"/>
        </a:p>
      </dsp:txBody>
      <dsp:txXfrm>
        <a:off x="59994" y="2643418"/>
        <a:ext cx="2979828" cy="1108997"/>
      </dsp:txXfrm>
    </dsp:sp>
    <dsp:sp modelId="{4CE3FD2F-F7DC-474C-83B9-BF0A3FC09C22}">
      <dsp:nvSpPr>
        <dsp:cNvPr id="0" name=""/>
        <dsp:cNvSpPr/>
      </dsp:nvSpPr>
      <dsp:spPr>
        <a:xfrm rot="5400000">
          <a:off x="5363613" y="1732960"/>
          <a:ext cx="983188" cy="5510784"/>
        </a:xfrm>
        <a:prstGeom prst="round2SameRect">
          <a:avLst/>
        </a:prstGeom>
        <a:solidFill>
          <a:schemeClr val="accent2">
            <a:tint val="40000"/>
            <a:alpha val="90000"/>
            <a:hueOff val="5025821"/>
            <a:satOff val="-4378"/>
            <a:lumOff val="-6"/>
            <a:alphaOff val="0"/>
          </a:schemeClr>
        </a:solidFill>
        <a:ln w="25400" cap="flat" cmpd="sng" algn="ctr">
          <a:solidFill>
            <a:schemeClr val="accent2">
              <a:tint val="40000"/>
              <a:alpha val="90000"/>
              <a:hueOff val="5025821"/>
              <a:satOff val="-4378"/>
              <a:lumOff val="-6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>
              <a:solidFill>
                <a:srgbClr val="FF0000"/>
              </a:solidFill>
            </a:rPr>
            <a:t>Subtext/Tagline: </a:t>
          </a:r>
          <a:r>
            <a:rPr lang="en-US" sz="1200" kern="1200" dirty="0" smtClean="0"/>
            <a:t>Bend and Shape.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b="1" kern="1200" dirty="0" smtClean="0"/>
            <a:t>Hot-dipped Galvanized Iron.</a:t>
          </a:r>
          <a:r>
            <a:rPr lang="en-US" sz="1200" kern="1200" dirty="0" smtClean="0"/>
            <a:t> Anneal-Heated. Coated with Zinc. 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>
              <a:solidFill>
                <a:srgbClr val="FF0000"/>
              </a:solidFill>
            </a:rPr>
            <a:t>What It Has/ Features:</a:t>
          </a:r>
          <a:r>
            <a:rPr lang="en-US" sz="1200" kern="1200" dirty="0" smtClean="0"/>
            <a:t> Rust Protect Easy Bend.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Used for: Steel Bar Reinforcement. Industrial packaging.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Also available: Barbed Wire. Cyclone Wire. Hog Wire.</a:t>
          </a:r>
          <a:endParaRPr lang="en-US" sz="1200" kern="1200" dirty="0"/>
        </a:p>
      </dsp:txBody>
      <dsp:txXfrm rot="-5400000">
        <a:off x="3099816" y="4044753"/>
        <a:ext cx="5462789" cy="887198"/>
      </dsp:txXfrm>
    </dsp:sp>
    <dsp:sp modelId="{38B69130-F6F4-4BD1-B7DC-8F3AD38E2035}">
      <dsp:nvSpPr>
        <dsp:cNvPr id="0" name=""/>
        <dsp:cNvSpPr/>
      </dsp:nvSpPr>
      <dsp:spPr>
        <a:xfrm>
          <a:off x="0" y="3873859"/>
          <a:ext cx="3099816" cy="1228985"/>
        </a:xfrm>
        <a:prstGeom prst="roundRect">
          <a:avLst/>
        </a:prstGeom>
        <a:solidFill>
          <a:schemeClr val="accent2">
            <a:hueOff val="4681519"/>
            <a:satOff val="-5839"/>
            <a:lumOff val="137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91440" rIns="182880" bIns="91440" numCol="1" spcCol="1270" anchor="ctr" anchorCtr="0">
          <a:noAutofit/>
        </a:bodyPr>
        <a:lstStyle/>
        <a:p>
          <a:pPr lvl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800" kern="1200" dirty="0" smtClean="0"/>
            <a:t>GI WIRE </a:t>
          </a:r>
          <a:endParaRPr lang="en-US" sz="4800" kern="1200" dirty="0"/>
        </a:p>
      </dsp:txBody>
      <dsp:txXfrm>
        <a:off x="59994" y="3933853"/>
        <a:ext cx="2979828" cy="1108997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05BF7EE-FF43-4FDF-89B5-0C8452C121D6}">
      <dsp:nvSpPr>
        <dsp:cNvPr id="0" name=""/>
        <dsp:cNvSpPr/>
      </dsp:nvSpPr>
      <dsp:spPr>
        <a:xfrm rot="5400000">
          <a:off x="-185966" y="189497"/>
          <a:ext cx="1239777" cy="867844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/>
            <a:t>Order up</a:t>
          </a:r>
          <a:endParaRPr lang="en-US" sz="1300" kern="1200" dirty="0"/>
        </a:p>
      </dsp:txBody>
      <dsp:txXfrm rot="-5400000">
        <a:off x="1" y="437452"/>
        <a:ext cx="867844" cy="371933"/>
      </dsp:txXfrm>
    </dsp:sp>
    <dsp:sp modelId="{8F2523BE-8C76-443E-99A8-311D0B19642C}">
      <dsp:nvSpPr>
        <dsp:cNvPr id="0" name=""/>
        <dsp:cNvSpPr/>
      </dsp:nvSpPr>
      <dsp:spPr>
        <a:xfrm rot="5400000">
          <a:off x="4145794" y="-3274419"/>
          <a:ext cx="805855" cy="7361755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/>
            <a:t>Give us a hello and we’ll give you a quotation. E-mail would also be nice. Remember: Bigger Volume = Bigger Discount.</a:t>
          </a:r>
          <a:endParaRPr lang="en-US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/>
            <a:t>292-0850. steelworldmfgcorp@yahoo.com</a:t>
          </a:r>
          <a:endParaRPr lang="en-US" sz="1600" kern="1200" dirty="0"/>
        </a:p>
      </dsp:txBody>
      <dsp:txXfrm rot="-5400000">
        <a:off x="867845" y="42869"/>
        <a:ext cx="7322416" cy="727177"/>
      </dsp:txXfrm>
    </dsp:sp>
    <dsp:sp modelId="{0B4280B6-82AB-449B-97E0-60C772D45296}">
      <dsp:nvSpPr>
        <dsp:cNvPr id="0" name=""/>
        <dsp:cNvSpPr/>
      </dsp:nvSpPr>
      <dsp:spPr>
        <a:xfrm rot="5400000">
          <a:off x="-185966" y="1282538"/>
          <a:ext cx="1239777" cy="867844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/>
            <a:t>We’ll Deliver</a:t>
          </a:r>
          <a:endParaRPr lang="en-US" sz="1300" kern="1200" dirty="0"/>
        </a:p>
      </dsp:txBody>
      <dsp:txXfrm rot="-5400000">
        <a:off x="1" y="1530493"/>
        <a:ext cx="867844" cy="371933"/>
      </dsp:txXfrm>
    </dsp:sp>
    <dsp:sp modelId="{460E8839-5DEC-439F-A7AA-D179CFEB5884}">
      <dsp:nvSpPr>
        <dsp:cNvPr id="0" name=""/>
        <dsp:cNvSpPr/>
      </dsp:nvSpPr>
      <dsp:spPr>
        <a:xfrm rot="5400000">
          <a:off x="4145794" y="-2181378"/>
          <a:ext cx="805855" cy="7361755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/>
            <a:t>Our 10-wheelers will get to you within 2 days of your order.</a:t>
          </a:r>
          <a:endParaRPr lang="en-US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/>
            <a:t>Need an update? Call us for your order’s ETA.</a:t>
          </a:r>
          <a:endParaRPr lang="en-US" sz="1600" kern="1200" dirty="0"/>
        </a:p>
      </dsp:txBody>
      <dsp:txXfrm rot="-5400000">
        <a:off x="867845" y="1135910"/>
        <a:ext cx="7322416" cy="727177"/>
      </dsp:txXfrm>
    </dsp:sp>
    <dsp:sp modelId="{DB02419A-2A3C-481A-8B27-B373F2D8EECB}">
      <dsp:nvSpPr>
        <dsp:cNvPr id="0" name=""/>
        <dsp:cNvSpPr/>
      </dsp:nvSpPr>
      <dsp:spPr>
        <a:xfrm rot="5400000">
          <a:off x="-185966" y="2375579"/>
          <a:ext cx="1239777" cy="867844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/>
            <a:t>SPEC Check</a:t>
          </a:r>
          <a:endParaRPr lang="en-US" sz="1300" kern="1200" dirty="0"/>
        </a:p>
      </dsp:txBody>
      <dsp:txXfrm rot="-5400000">
        <a:off x="1" y="2623534"/>
        <a:ext cx="867844" cy="371933"/>
      </dsp:txXfrm>
    </dsp:sp>
    <dsp:sp modelId="{CBFF9771-B984-4CCE-8F97-976BAB983E45}">
      <dsp:nvSpPr>
        <dsp:cNvPr id="0" name=""/>
        <dsp:cNvSpPr/>
      </dsp:nvSpPr>
      <dsp:spPr>
        <a:xfrm rot="5400000">
          <a:off x="4145794" y="-1088336"/>
          <a:ext cx="805855" cy="7361755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/>
            <a:t>We will measure the product dimensions in front of you when we get there.</a:t>
          </a:r>
          <a:endParaRPr lang="en-US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/>
            <a:t>No worries on your order. What you want is what you’ll get.</a:t>
          </a:r>
          <a:endParaRPr lang="en-US" sz="1600" kern="1200" dirty="0"/>
        </a:p>
      </dsp:txBody>
      <dsp:txXfrm rot="-5400000">
        <a:off x="867845" y="2228952"/>
        <a:ext cx="7322416" cy="727177"/>
      </dsp:txXfrm>
    </dsp:sp>
    <dsp:sp modelId="{FE5FA5F8-AEAF-43CB-B0F3-F7F94FE8DEAF}">
      <dsp:nvSpPr>
        <dsp:cNvPr id="0" name=""/>
        <dsp:cNvSpPr/>
      </dsp:nvSpPr>
      <dsp:spPr>
        <a:xfrm rot="5400000">
          <a:off x="-185966" y="3468621"/>
          <a:ext cx="1239777" cy="867844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/>
            <a:t>DONE.</a:t>
          </a:r>
          <a:endParaRPr lang="en-US" sz="1300" kern="1200" dirty="0"/>
        </a:p>
      </dsp:txBody>
      <dsp:txXfrm rot="-5400000">
        <a:off x="1" y="3716576"/>
        <a:ext cx="867844" cy="371933"/>
      </dsp:txXfrm>
    </dsp:sp>
    <dsp:sp modelId="{46C8D9EA-6B8F-438B-A57C-0014C0B7CCD9}">
      <dsp:nvSpPr>
        <dsp:cNvPr id="0" name=""/>
        <dsp:cNvSpPr/>
      </dsp:nvSpPr>
      <dsp:spPr>
        <a:xfrm rot="5400000">
          <a:off x="4145794" y="4704"/>
          <a:ext cx="805855" cy="7361755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/>
            <a:t>That’s it! Call us for feedback.</a:t>
          </a:r>
          <a:endParaRPr lang="en-US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/>
            <a:t>Not happy with the quality? </a:t>
          </a:r>
          <a:r>
            <a:rPr lang="en-US" sz="1600" kern="1200" dirty="0" smtClean="0"/>
            <a:t>Call </a:t>
          </a:r>
          <a:r>
            <a:rPr lang="en-US" sz="1600" kern="1200" dirty="0" smtClean="0"/>
            <a:t>us within 10 days for replacement.</a:t>
          </a:r>
          <a:endParaRPr lang="en-US" sz="1600" kern="1200" dirty="0"/>
        </a:p>
      </dsp:txBody>
      <dsp:txXfrm rot="-5400000">
        <a:off x="867845" y="3321993"/>
        <a:ext cx="7322416" cy="727177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DBFE1E4-F82C-4EEE-BEF0-7503DEAECE21}">
      <dsp:nvSpPr>
        <dsp:cNvPr id="0" name=""/>
        <dsp:cNvSpPr/>
      </dsp:nvSpPr>
      <dsp:spPr>
        <a:xfrm>
          <a:off x="0" y="255619"/>
          <a:ext cx="7086600" cy="1386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49999" tIns="333248" rIns="549999" bIns="113792" numCol="1" spcCol="1270" anchor="t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i="1" kern="1200" dirty="0" smtClean="0"/>
            <a:t>Chinese Technology. The Power of </a:t>
          </a:r>
          <a:r>
            <a:rPr lang="en-US" sz="1600" i="1" kern="1200" smtClean="0"/>
            <a:t>13 meters/sec.</a:t>
          </a:r>
          <a:endParaRPr lang="en-US" sz="1600" i="1" kern="1200" dirty="0" smtClean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/>
            <a:t>The incredible wire-drawing speed of our Straight-Lines produces our Black Iron Wires to supply our Galvanizing and Nail-Forming. There’s </a:t>
          </a:r>
          <a:r>
            <a:rPr lang="en-US" sz="1600" b="1" kern="1200" dirty="0" smtClean="0"/>
            <a:t>no order we can’t fulfill</a:t>
          </a:r>
          <a:r>
            <a:rPr lang="en-US" sz="1600" kern="1200" dirty="0" smtClean="0"/>
            <a:t>. </a:t>
          </a:r>
        </a:p>
      </dsp:txBody>
      <dsp:txXfrm>
        <a:off x="0" y="255619"/>
        <a:ext cx="7086600" cy="1386000"/>
      </dsp:txXfrm>
    </dsp:sp>
    <dsp:sp modelId="{3967E64E-90C8-4264-A738-09B9428F7D42}">
      <dsp:nvSpPr>
        <dsp:cNvPr id="0" name=""/>
        <dsp:cNvSpPr/>
      </dsp:nvSpPr>
      <dsp:spPr>
        <a:xfrm>
          <a:off x="354330" y="19459"/>
          <a:ext cx="4960620" cy="47232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7500" tIns="0" rIns="187500" bIns="0" numCol="1" spcCol="1270" anchor="ctr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smtClean="0"/>
            <a:t>Straight-Line Wire-Drawing Machines</a:t>
          </a:r>
          <a:endParaRPr lang="en-US" sz="1600" kern="1200" dirty="0" smtClean="0"/>
        </a:p>
      </dsp:txBody>
      <dsp:txXfrm>
        <a:off x="377387" y="42516"/>
        <a:ext cx="4914506" cy="426206"/>
      </dsp:txXfrm>
    </dsp:sp>
    <dsp:sp modelId="{22CF9583-F739-4537-B5F4-A2777683EC26}">
      <dsp:nvSpPr>
        <dsp:cNvPr id="0" name=""/>
        <dsp:cNvSpPr/>
      </dsp:nvSpPr>
      <dsp:spPr>
        <a:xfrm>
          <a:off x="0" y="1964180"/>
          <a:ext cx="7086600" cy="11592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49999" tIns="333248" rIns="549999" bIns="113792" numCol="1" spcCol="1270" anchor="t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i="1" kern="1200" dirty="0" smtClean="0"/>
            <a:t>Italian Fabrication. The Teeth of our Wire-Drawing Machines.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/>
            <a:t>The razor-sharp precision of the cassettes provide the </a:t>
          </a:r>
          <a:r>
            <a:rPr lang="en-US" sz="1600" b="1" kern="1200" dirty="0" smtClean="0"/>
            <a:t>on-point size</a:t>
          </a:r>
          <a:r>
            <a:rPr lang="en-US" sz="1600" kern="1200" dirty="0" smtClean="0"/>
            <a:t> of all our wire products to your liking. Every time.</a:t>
          </a:r>
        </a:p>
      </dsp:txBody>
      <dsp:txXfrm>
        <a:off x="0" y="1964180"/>
        <a:ext cx="7086600" cy="1159200"/>
      </dsp:txXfrm>
    </dsp:sp>
    <dsp:sp modelId="{4320FF29-E3B6-4F0C-9528-A92B6F17A5CC}">
      <dsp:nvSpPr>
        <dsp:cNvPr id="0" name=""/>
        <dsp:cNvSpPr/>
      </dsp:nvSpPr>
      <dsp:spPr>
        <a:xfrm>
          <a:off x="354330" y="1728019"/>
          <a:ext cx="4960620" cy="47232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7500" tIns="0" rIns="187500" bIns="0" numCol="1" spcCol="1270" anchor="ctr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smtClean="0"/>
            <a:t>Cassette Wire Cutters</a:t>
          </a:r>
          <a:endParaRPr lang="en-US" sz="1600" kern="1200" dirty="0" smtClean="0"/>
        </a:p>
      </dsp:txBody>
      <dsp:txXfrm>
        <a:off x="377387" y="1751076"/>
        <a:ext cx="4914506" cy="426206"/>
      </dsp:txXfrm>
    </dsp:sp>
    <dsp:sp modelId="{8D1789AE-E8C9-4F4E-A758-77292252571D}">
      <dsp:nvSpPr>
        <dsp:cNvPr id="0" name=""/>
        <dsp:cNvSpPr/>
      </dsp:nvSpPr>
      <dsp:spPr>
        <a:xfrm>
          <a:off x="0" y="3445940"/>
          <a:ext cx="7086600" cy="1386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49999" tIns="333248" rIns="549999" bIns="113792" numCol="1" spcCol="1270" anchor="t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i="1" kern="1200" smtClean="0"/>
            <a:t>Dutch Enkotec Engineering. The Tool of Our Experts.</a:t>
          </a:r>
          <a:endParaRPr lang="en-US" sz="1600" i="1" kern="1200" dirty="0" smtClean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/>
            <a:t>The machine gun-like speed in perfecting the nail’s tip and head combines speed and craftsmanship. There’s no going back from the </a:t>
          </a:r>
          <a:r>
            <a:rPr lang="en-US" sz="1600" b="1" kern="1200" dirty="0" smtClean="0"/>
            <a:t>Top 1 quality</a:t>
          </a:r>
          <a:r>
            <a:rPr lang="en-US" sz="1600" kern="1200" dirty="0" smtClean="0"/>
            <a:t>.</a:t>
          </a:r>
          <a:endParaRPr lang="en-US" sz="1600" kern="1200" dirty="0"/>
        </a:p>
      </dsp:txBody>
      <dsp:txXfrm>
        <a:off x="0" y="3445940"/>
        <a:ext cx="7086600" cy="1386000"/>
      </dsp:txXfrm>
    </dsp:sp>
    <dsp:sp modelId="{27F88E56-9B78-4C41-BCF6-5CBC92F2D40C}">
      <dsp:nvSpPr>
        <dsp:cNvPr id="0" name=""/>
        <dsp:cNvSpPr/>
      </dsp:nvSpPr>
      <dsp:spPr>
        <a:xfrm>
          <a:off x="354330" y="3209780"/>
          <a:ext cx="4960620" cy="47232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7500" tIns="0" rIns="187500" bIns="0" numCol="1" spcCol="1270" anchor="ctr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Rotary Nail Units</a:t>
          </a:r>
        </a:p>
      </dsp:txBody>
      <dsp:txXfrm>
        <a:off x="377387" y="3232837"/>
        <a:ext cx="4914506" cy="42620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C17972-1AED-4C7F-9E80-4D06866678AE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1F71348-9E5B-425F-B767-63FA225100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30639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71151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5773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2540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12765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5515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62233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21355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0538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59694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67056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96778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FD6400-D230-44D4-B425-CF647BAD958F}" type="datetimeFigureOut">
              <a:rPr lang="en-US" smtClean="0"/>
              <a:t>7/22/2013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9FD4ED-C9FE-4EF1-BE8C-2F7030D00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17229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steelworld.com.ph/" TargetMode="External"/><Relationship Id="rId2" Type="http://schemas.openxmlformats.org/officeDocument/2006/relationships/hyperlink" Target="mailto:steelworldmfgcorp@yahoo.com" TargetMode="Externa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Steelworld</a:t>
            </a:r>
            <a:r>
              <a:rPr lang="en-US" dirty="0" smtClean="0"/>
              <a:t>: Project Brochure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1781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Panel 3: The Product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828800"/>
          </a:xfrm>
        </p:spPr>
        <p:txBody>
          <a:bodyPr>
            <a:normAutofit/>
          </a:bodyPr>
          <a:lstStyle/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Product Lineup: Features &amp; Uses, Product Shots</a:t>
            </a:r>
          </a:p>
        </p:txBody>
      </p:sp>
    </p:spTree>
    <p:extLst>
      <p:ext uri="{BB962C8B-B14F-4D97-AF65-F5344CB8AC3E}">
        <p14:creationId xmlns:p14="http://schemas.microsoft.com/office/powerpoint/2010/main" val="41197790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Product Lineup</a:t>
            </a:r>
            <a:endParaRPr lang="en-US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4275676827"/>
              </p:ext>
            </p:extLst>
          </p:nvPr>
        </p:nvGraphicFramePr>
        <p:xfrm>
          <a:off x="152400" y="1219200"/>
          <a:ext cx="8610600" cy="5105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3118834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Product Shots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3505200"/>
            <a:ext cx="8229600" cy="838200"/>
          </a:xfr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/>
          <a:lstStyle/>
          <a:p>
            <a:pPr marL="0" indent="0" algn="ctr">
              <a:buNone/>
            </a:pPr>
            <a:r>
              <a:rPr lang="en-US" dirty="0" smtClean="0"/>
              <a:t>*see other attached files*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119828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Panel 4: How It Works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2438400"/>
          </a:xfrm>
        </p:spPr>
        <p:txBody>
          <a:bodyPr>
            <a:normAutofit/>
          </a:bodyPr>
          <a:lstStyle/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Order up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We’ll deliver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Spec Check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Done.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97790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It Works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5121704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49951142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Panel 5: The Testimonials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Nice-to-have’s: Technology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Supported Projects: Who Trusts Our Standards</a:t>
            </a:r>
          </a:p>
        </p:txBody>
      </p:sp>
    </p:spTree>
    <p:extLst>
      <p:ext uri="{BB962C8B-B14F-4D97-AF65-F5344CB8AC3E}">
        <p14:creationId xmlns:p14="http://schemas.microsoft.com/office/powerpoint/2010/main" val="41197790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First World Tech</a:t>
            </a:r>
            <a:endParaRPr lang="en-US" dirty="0"/>
          </a:p>
        </p:txBody>
      </p:sp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2895934410"/>
              </p:ext>
            </p:extLst>
          </p:nvPr>
        </p:nvGraphicFramePr>
        <p:xfrm>
          <a:off x="1066800" y="1447800"/>
          <a:ext cx="7086600" cy="4851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5723351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First World Tech - PICS</a:t>
            </a:r>
            <a:endParaRPr 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381000" y="3505200"/>
            <a:ext cx="8229600" cy="838200"/>
          </a:xfr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/>
          <a:lstStyle/>
          <a:p>
            <a:pPr marL="0" indent="0" algn="ctr">
              <a:buNone/>
            </a:pPr>
            <a:r>
              <a:rPr lang="en-US" dirty="0" smtClean="0"/>
              <a:t>*see other attached files*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031106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Who Trusts Our Standards</a:t>
            </a:r>
            <a:endParaRPr lang="en-US" dirty="0"/>
          </a:p>
        </p:txBody>
      </p:sp>
      <p:grpSp>
        <p:nvGrpSpPr>
          <p:cNvPr id="13" name="Group 12"/>
          <p:cNvGrpSpPr/>
          <p:nvPr/>
        </p:nvGrpSpPr>
        <p:grpSpPr>
          <a:xfrm>
            <a:off x="1903918" y="1981200"/>
            <a:ext cx="4850821" cy="2403770"/>
            <a:chOff x="3067916" y="3543299"/>
            <a:chExt cx="4850821" cy="2403770"/>
          </a:xfrm>
        </p:grpSpPr>
        <p:sp>
          <p:nvSpPr>
            <p:cNvPr id="4" name="Content Placeholder 2"/>
            <p:cNvSpPr txBox="1">
              <a:spLocks/>
            </p:cNvSpPr>
            <p:nvPr/>
          </p:nvSpPr>
          <p:spPr>
            <a:xfrm>
              <a:off x="3151909" y="5321877"/>
              <a:ext cx="2282535" cy="467593"/>
            </a:xfrm>
            <a:prstGeom prst="rect">
              <a:avLst/>
            </a:prstGeom>
          </p:spPr>
          <p:txBody>
            <a:bodyPr vert="horz" lIns="91440" tIns="45720" rIns="91440" bIns="45720" rtlCol="0">
              <a:normAutofit fontScale="77500" lnSpcReduction="20000"/>
            </a:bodyPr>
            <a:lstStyle>
              <a:lvl1pPr marL="342900" indent="-3429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32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42950" indent="-28575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143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600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574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»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buNone/>
              </a:pPr>
              <a:r>
                <a:rPr lang="en-US" sz="3600" dirty="0" smtClean="0"/>
                <a:t>The Block</a:t>
              </a:r>
            </a:p>
          </p:txBody>
        </p:sp>
        <p:sp>
          <p:nvSpPr>
            <p:cNvPr id="5" name="Content Placeholder 2"/>
            <p:cNvSpPr txBox="1">
              <a:spLocks/>
            </p:cNvSpPr>
            <p:nvPr/>
          </p:nvSpPr>
          <p:spPr>
            <a:xfrm>
              <a:off x="3505199" y="3605648"/>
              <a:ext cx="1212271" cy="332506"/>
            </a:xfrm>
            <a:prstGeom prst="rect">
              <a:avLst/>
            </a:prstGeom>
          </p:spPr>
          <p:txBody>
            <a:bodyPr vert="horz" lIns="91440" tIns="45720" rIns="91440" bIns="45720" rtlCol="0">
              <a:normAutofit fontScale="55000" lnSpcReduction="20000"/>
            </a:bodyPr>
            <a:lstStyle>
              <a:lvl1pPr marL="342900" indent="-3429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32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42950" indent="-28575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143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600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574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»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dirty="0" err="1" smtClean="0"/>
                <a:t>Trinoma</a:t>
              </a:r>
              <a:endParaRPr lang="en-US" dirty="0" smtClean="0"/>
            </a:p>
          </p:txBody>
        </p:sp>
        <p:sp>
          <p:nvSpPr>
            <p:cNvPr id="6" name="Content Placeholder 2"/>
            <p:cNvSpPr txBox="1">
              <a:spLocks/>
            </p:cNvSpPr>
            <p:nvPr/>
          </p:nvSpPr>
          <p:spPr>
            <a:xfrm>
              <a:off x="3067916" y="3886200"/>
              <a:ext cx="4780684" cy="533399"/>
            </a:xfrm>
            <a:prstGeom prst="rect">
              <a:avLst/>
            </a:prstGeom>
          </p:spPr>
          <p:txBody>
            <a:bodyPr vert="horz" lIns="91440" tIns="45720" rIns="91440" bIns="45720" rtlCol="0">
              <a:noAutofit/>
            </a:bodyPr>
            <a:lstStyle>
              <a:lvl1pPr marL="342900" indent="-3429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32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42950" indent="-28575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143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600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574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»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buNone/>
              </a:pPr>
              <a:r>
                <a:rPr lang="en-US" sz="3600" dirty="0" smtClean="0"/>
                <a:t>Robinson’s Magnolia</a:t>
              </a:r>
            </a:p>
          </p:txBody>
        </p:sp>
        <p:sp>
          <p:nvSpPr>
            <p:cNvPr id="7" name="Content Placeholder 2"/>
            <p:cNvSpPr txBox="1">
              <a:spLocks/>
            </p:cNvSpPr>
            <p:nvPr/>
          </p:nvSpPr>
          <p:spPr>
            <a:xfrm>
              <a:off x="3304309" y="4419598"/>
              <a:ext cx="3031550" cy="1136077"/>
            </a:xfrm>
            <a:prstGeom prst="rect">
              <a:avLst/>
            </a:prstGeom>
          </p:spPr>
          <p:txBody>
            <a:bodyPr vert="horz" lIns="91440" tIns="45720" rIns="91440" bIns="45720" rtlCol="0">
              <a:noAutofit/>
            </a:bodyPr>
            <a:lstStyle>
              <a:lvl1pPr marL="342900" indent="-3429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32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42950" indent="-28575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143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600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574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»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buNone/>
              </a:pPr>
              <a:r>
                <a:rPr lang="en-US" sz="5400" dirty="0" smtClean="0"/>
                <a:t>The FORT</a:t>
              </a:r>
            </a:p>
          </p:txBody>
        </p:sp>
        <p:sp>
          <p:nvSpPr>
            <p:cNvPr id="8" name="Content Placeholder 2"/>
            <p:cNvSpPr txBox="1">
              <a:spLocks/>
            </p:cNvSpPr>
            <p:nvPr/>
          </p:nvSpPr>
          <p:spPr>
            <a:xfrm>
              <a:off x="6031922" y="4419598"/>
              <a:ext cx="1826202" cy="408707"/>
            </a:xfrm>
            <a:prstGeom prst="rect">
              <a:avLst/>
            </a:prstGeom>
          </p:spPr>
          <p:txBody>
            <a:bodyPr vert="horz" lIns="91440" tIns="45720" rIns="91440" bIns="45720" rtlCol="0">
              <a:noAutofit/>
            </a:bodyPr>
            <a:lstStyle>
              <a:lvl1pPr marL="342900" indent="-3429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32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42950" indent="-28575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143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600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574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»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buNone/>
              </a:pPr>
              <a:r>
                <a:rPr lang="en-US" sz="2200" dirty="0" err="1" smtClean="0"/>
                <a:t>Wil</a:t>
              </a:r>
              <a:r>
                <a:rPr lang="en-US" sz="2200" dirty="0" smtClean="0"/>
                <a:t> Tower</a:t>
              </a:r>
            </a:p>
          </p:txBody>
        </p:sp>
        <p:sp>
          <p:nvSpPr>
            <p:cNvPr id="9" name="Content Placeholder 2"/>
            <p:cNvSpPr txBox="1">
              <a:spLocks/>
            </p:cNvSpPr>
            <p:nvPr/>
          </p:nvSpPr>
          <p:spPr>
            <a:xfrm>
              <a:off x="6066558" y="4869859"/>
              <a:ext cx="1545649" cy="477981"/>
            </a:xfrm>
            <a:prstGeom prst="rect">
              <a:avLst/>
            </a:prstGeom>
          </p:spPr>
          <p:txBody>
            <a:bodyPr vert="horz" lIns="91440" tIns="45720" rIns="91440" bIns="45720" rtlCol="0">
              <a:normAutofit fontScale="70000" lnSpcReduction="20000"/>
            </a:bodyPr>
            <a:lstStyle>
              <a:lvl1pPr marL="342900" indent="-3429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32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42950" indent="-28575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143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600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574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»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buNone/>
              </a:pPr>
              <a:r>
                <a:rPr lang="en-US" dirty="0" smtClean="0"/>
                <a:t>Mall of Asia</a:t>
              </a:r>
            </a:p>
          </p:txBody>
        </p:sp>
        <p:sp>
          <p:nvSpPr>
            <p:cNvPr id="10" name="Content Placeholder 2"/>
            <p:cNvSpPr txBox="1">
              <a:spLocks/>
            </p:cNvSpPr>
            <p:nvPr/>
          </p:nvSpPr>
          <p:spPr>
            <a:xfrm>
              <a:off x="5045219" y="3543299"/>
              <a:ext cx="2770908" cy="609599"/>
            </a:xfrm>
            <a:prstGeom prst="rect">
              <a:avLst/>
            </a:prstGeom>
          </p:spPr>
          <p:txBody>
            <a:bodyPr vert="horz" lIns="91440" tIns="45720" rIns="91440" bIns="45720" rtlCol="0">
              <a:normAutofit fontScale="85000" lnSpcReduction="10000"/>
            </a:bodyPr>
            <a:lstStyle>
              <a:lvl1pPr marL="342900" indent="-3429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32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42950" indent="-28575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143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600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574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»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dirty="0" smtClean="0"/>
                <a:t>Lucky Chinatown</a:t>
              </a:r>
            </a:p>
          </p:txBody>
        </p:sp>
        <p:sp>
          <p:nvSpPr>
            <p:cNvPr id="12" name="Content Placeholder 2"/>
            <p:cNvSpPr txBox="1">
              <a:spLocks/>
            </p:cNvSpPr>
            <p:nvPr/>
          </p:nvSpPr>
          <p:spPr>
            <a:xfrm>
              <a:off x="5590741" y="5164280"/>
              <a:ext cx="2327996" cy="782789"/>
            </a:xfrm>
            <a:prstGeom prst="rect">
              <a:avLst/>
            </a:prstGeom>
          </p:spPr>
          <p:txBody>
            <a:bodyPr vert="horz" lIns="91440" tIns="45720" rIns="91440" bIns="45720" rtlCol="0">
              <a:noAutofit/>
            </a:bodyPr>
            <a:lstStyle>
              <a:lvl1pPr marL="342900" indent="-3429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32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42950" indent="-28575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143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600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574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»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buNone/>
              </a:pPr>
              <a:r>
                <a:rPr lang="en-US" sz="4800" dirty="0" smtClean="0"/>
                <a:t>SMDC</a:t>
              </a:r>
            </a:p>
          </p:txBody>
        </p:sp>
      </p:grpSp>
      <p:sp>
        <p:nvSpPr>
          <p:cNvPr id="11" name="TextBox 10"/>
          <p:cNvSpPr txBox="1"/>
          <p:nvPr/>
        </p:nvSpPr>
        <p:spPr>
          <a:xfrm>
            <a:off x="431162" y="5652655"/>
            <a:ext cx="7991162" cy="36933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smtClean="0"/>
              <a:t>**Please create a Word Cloud of these 8 supported projects, something like this.**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116388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Panel 6: The Call-to-Action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Call to Action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Contact #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Short Company Background</a:t>
            </a:r>
          </a:p>
        </p:txBody>
      </p:sp>
    </p:spTree>
    <p:extLst>
      <p:ext uri="{BB962C8B-B14F-4D97-AF65-F5344CB8AC3E}">
        <p14:creationId xmlns:p14="http://schemas.microsoft.com/office/powerpoint/2010/main" val="4119779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Six-Panel Brochure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362200"/>
            <a:ext cx="8229600" cy="3763963"/>
          </a:xfr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Panel 1: Front Cover</a:t>
            </a:r>
          </a:p>
          <a:p>
            <a:pPr marL="0" indent="0" algn="ctr">
              <a:buNone/>
            </a:pPr>
            <a:r>
              <a:rPr lang="en-US" sz="2400" dirty="0" smtClean="0"/>
              <a:t>[Inside Content: Panel 2 to 4]</a:t>
            </a:r>
          </a:p>
          <a:p>
            <a:pPr marL="0" indent="0">
              <a:buNone/>
            </a:pPr>
            <a:r>
              <a:rPr lang="en-US" dirty="0" smtClean="0"/>
              <a:t>Panel 2: What’s In It For Them</a:t>
            </a:r>
          </a:p>
          <a:p>
            <a:pPr marL="0" indent="0">
              <a:buNone/>
            </a:pPr>
            <a:r>
              <a:rPr lang="en-US" dirty="0" smtClean="0"/>
              <a:t>Panel 3: The Product</a:t>
            </a:r>
          </a:p>
          <a:p>
            <a:pPr marL="0" indent="0">
              <a:buNone/>
            </a:pPr>
            <a:r>
              <a:rPr lang="en-US" dirty="0" smtClean="0"/>
              <a:t>Panel 4: How It Works (Ordering)</a:t>
            </a:r>
          </a:p>
          <a:p>
            <a:pPr marL="0" indent="0" algn="ctr">
              <a:buNone/>
            </a:pPr>
            <a:r>
              <a:rPr lang="en-US" sz="2400" dirty="0"/>
              <a:t>[Inside </a:t>
            </a:r>
            <a:r>
              <a:rPr lang="en-US" sz="2400" dirty="0" smtClean="0"/>
              <a:t>Flap: Panel </a:t>
            </a:r>
            <a:r>
              <a:rPr lang="en-US" sz="2400" dirty="0"/>
              <a:t>5</a:t>
            </a:r>
            <a:r>
              <a:rPr lang="en-US" sz="2400" dirty="0" smtClean="0"/>
              <a:t>]</a:t>
            </a:r>
          </a:p>
          <a:p>
            <a:pPr marL="0" indent="0">
              <a:buNone/>
            </a:pPr>
            <a:r>
              <a:rPr lang="en-US" dirty="0" smtClean="0"/>
              <a:t>Panel 5: The Testimonials</a:t>
            </a:r>
          </a:p>
          <a:p>
            <a:pPr marL="0" indent="0">
              <a:buNone/>
            </a:pPr>
            <a:r>
              <a:rPr lang="en-US" dirty="0" smtClean="0"/>
              <a:t>Panel 6: The Call-To-Action</a:t>
            </a:r>
            <a:endParaRPr lang="en-US" dirty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457200" y="1295401"/>
            <a:ext cx="8229600" cy="76200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vert="horz" lIns="91440" tIns="45720" rIns="91440" bIns="45720" rtlCol="0">
            <a:normAutofit fontScale="85000" lnSpcReduction="100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en-US" dirty="0" smtClean="0"/>
              <a:t>Here’s an overview of the “sections” of the brochure.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01849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Call-to-Action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/>
          <a:lstStyle/>
          <a:p>
            <a:pPr marL="0" indent="0" algn="ctr">
              <a:buNone/>
            </a:pPr>
            <a:r>
              <a:rPr lang="en-US" dirty="0" smtClean="0"/>
              <a:t>Call and give us a Hello. We’ll happily give you a quotation. E-mail is also good!</a:t>
            </a:r>
          </a:p>
          <a:p>
            <a:pPr marL="0" indent="0" algn="ctr">
              <a:buNone/>
            </a:pPr>
            <a:r>
              <a:rPr lang="en-US" dirty="0" smtClean="0"/>
              <a:t>Got something specific in mind? Try us, we’re open </a:t>
            </a:r>
            <a:r>
              <a:rPr lang="en-US" dirty="0"/>
              <a:t>to your order requests</a:t>
            </a:r>
            <a:r>
              <a:rPr lang="en-US" dirty="0" smtClean="0"/>
              <a:t>.</a:t>
            </a:r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smtClean="0"/>
              <a:t>By the way, all products are DTI-approved.</a:t>
            </a:r>
          </a:p>
        </p:txBody>
      </p:sp>
    </p:spTree>
    <p:extLst>
      <p:ext uri="{BB962C8B-B14F-4D97-AF65-F5344CB8AC3E}">
        <p14:creationId xmlns:p14="http://schemas.microsoft.com/office/powerpoint/2010/main" val="170378452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Contact #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Call: 292-0850, </a:t>
            </a:r>
            <a:r>
              <a:rPr lang="en-US" dirty="0" smtClean="0"/>
              <a:t>293-9523</a:t>
            </a:r>
            <a:endParaRPr lang="en-US" dirty="0"/>
          </a:p>
          <a:p>
            <a:r>
              <a:rPr lang="en-US" dirty="0"/>
              <a:t>E-mail: </a:t>
            </a:r>
            <a:r>
              <a:rPr lang="en-US" dirty="0">
                <a:hlinkClick r:id="rId2"/>
              </a:rPr>
              <a:t>steelworldmfgcorp@yahoo.com</a:t>
            </a:r>
            <a:endParaRPr lang="en-US" dirty="0"/>
          </a:p>
          <a:p>
            <a:r>
              <a:rPr lang="en-US" sz="2800" dirty="0"/>
              <a:t>Visit: </a:t>
            </a:r>
            <a:r>
              <a:rPr lang="en-US" sz="2800" dirty="0">
                <a:hlinkClick r:id="rId3"/>
              </a:rPr>
              <a:t>www.steelworld.com.ph</a:t>
            </a:r>
            <a:endParaRPr lang="en-US" sz="2800" dirty="0"/>
          </a:p>
          <a:p>
            <a:r>
              <a:rPr lang="en-US" sz="2400" dirty="0" smtClean="0"/>
              <a:t>Fax: 292-7657</a:t>
            </a:r>
            <a:endParaRPr lang="en-US" sz="2400" dirty="0"/>
          </a:p>
        </p:txBody>
      </p:sp>
      <p:sp>
        <p:nvSpPr>
          <p:cNvPr id="4" name="TextBox 3"/>
          <p:cNvSpPr txBox="1"/>
          <p:nvPr/>
        </p:nvSpPr>
        <p:spPr>
          <a:xfrm>
            <a:off x="1143000" y="4572000"/>
            <a:ext cx="6807838" cy="461665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400" dirty="0" smtClean="0"/>
              <a:t>**Emphasize calling and e-mail the most.**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89624347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Steelworld</a:t>
            </a:r>
            <a:r>
              <a:rPr lang="en-US" dirty="0" smtClean="0"/>
              <a:t> 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57400"/>
            <a:ext cx="8229600" cy="353536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marL="0" indent="0">
              <a:buNone/>
            </a:pPr>
            <a:r>
              <a:rPr lang="en-US" dirty="0" smtClean="0"/>
              <a:t>We manufacture steel wire-based products as the construction materials used by contractors. Our aim is for every construction project be made of first world quality. We’ve done it since 1984.</a:t>
            </a:r>
          </a:p>
        </p:txBody>
      </p:sp>
    </p:spTree>
    <p:extLst>
      <p:ext uri="{BB962C8B-B14F-4D97-AF65-F5344CB8AC3E}">
        <p14:creationId xmlns:p14="http://schemas.microsoft.com/office/powerpoint/2010/main" val="52157954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END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21381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Panel 1: The Front Cover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Logo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Tagline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3-sentence overall description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1099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Logo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304801" y="2590800"/>
            <a:ext cx="8839200" cy="156966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400" dirty="0" smtClean="0"/>
              <a:t>*I’ve attached the hi-res logo (in .</a:t>
            </a:r>
            <a:r>
              <a:rPr lang="en-US" sz="2400" dirty="0" err="1" smtClean="0"/>
              <a:t>ai</a:t>
            </a:r>
            <a:r>
              <a:rPr lang="en-US" sz="2400" dirty="0" smtClean="0"/>
              <a:t> file) in the Zipped folder. *</a:t>
            </a:r>
          </a:p>
          <a:p>
            <a:pPr algn="ctr"/>
            <a:endParaRPr lang="en-US" sz="2400" dirty="0" smtClean="0"/>
          </a:p>
          <a:p>
            <a:pPr algn="ctr"/>
            <a:r>
              <a:rPr lang="en-US" sz="2400" dirty="0" smtClean="0"/>
              <a:t>**You’re free to change the color of the logo and font if that will fit better in your designs.**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654530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Tagline</a:t>
            </a:r>
            <a:endParaRPr lang="en-US" dirty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457200" y="1981200"/>
            <a:ext cx="8229600" cy="18288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itchFamily="34" charset="0"/>
              <a:buNone/>
            </a:pPr>
            <a:endParaRPr lang="en-US" dirty="0" smtClean="0">
              <a:solidFill>
                <a:srgbClr val="FF0000"/>
              </a:solidFill>
            </a:endParaRPr>
          </a:p>
          <a:p>
            <a:pPr marL="0" indent="0" algn="ctr">
              <a:buFont typeface="Arial" pitchFamily="34" charset="0"/>
              <a:buNone/>
            </a:pPr>
            <a:r>
              <a:rPr lang="en-US" dirty="0" smtClean="0">
                <a:solidFill>
                  <a:srgbClr val="FF0000"/>
                </a:solidFill>
              </a:rPr>
              <a:t>first-world </a:t>
            </a:r>
            <a:r>
              <a:rPr lang="en-US" dirty="0" smtClean="0">
                <a:solidFill>
                  <a:srgbClr val="FF0000"/>
                </a:solidFill>
              </a:rPr>
              <a:t>standards to build the third-world up</a:t>
            </a:r>
            <a:r>
              <a:rPr lang="en-US" dirty="0" smtClean="0">
                <a:solidFill>
                  <a:srgbClr val="FF0000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515677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Short Overall Description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/>
          <a:lstStyle/>
          <a:p>
            <a:pPr marL="0" indent="0">
              <a:buNone/>
            </a:pPr>
            <a:r>
              <a:rPr lang="en-US" dirty="0" err="1" smtClean="0"/>
              <a:t>Steelworld</a:t>
            </a:r>
            <a:r>
              <a:rPr lang="en-US" dirty="0" smtClean="0"/>
              <a:t> manufactures goods that are first world in nature &amp; truth-telling in class. Now you </a:t>
            </a:r>
            <a:r>
              <a:rPr lang="en-US" smtClean="0"/>
              <a:t>can build </a:t>
            </a:r>
            <a:r>
              <a:rPr lang="en-US" i="1" dirty="0"/>
              <a:t>Sydney</a:t>
            </a:r>
            <a:r>
              <a:rPr lang="en-US" dirty="0"/>
              <a:t> around </a:t>
            </a:r>
            <a:r>
              <a:rPr lang="en-US" dirty="0" err="1"/>
              <a:t>Taguig</a:t>
            </a:r>
            <a:r>
              <a:rPr lang="en-US" dirty="0"/>
              <a:t>, </a:t>
            </a:r>
            <a:r>
              <a:rPr lang="en-US" i="1" dirty="0" smtClean="0"/>
              <a:t>Shanghai</a:t>
            </a:r>
            <a:r>
              <a:rPr lang="en-US" dirty="0" smtClean="0"/>
              <a:t> </a:t>
            </a:r>
            <a:r>
              <a:rPr lang="en-US" dirty="0"/>
              <a:t>inside </a:t>
            </a:r>
            <a:r>
              <a:rPr lang="en-US" dirty="0" err="1"/>
              <a:t>Binondo</a:t>
            </a:r>
            <a:r>
              <a:rPr lang="en-US" dirty="0"/>
              <a:t>, </a:t>
            </a:r>
            <a:r>
              <a:rPr lang="en-US" dirty="0" smtClean="0"/>
              <a:t>and </a:t>
            </a:r>
            <a:r>
              <a:rPr lang="en-US" i="1" dirty="0" smtClean="0"/>
              <a:t>Manhattan</a:t>
            </a:r>
            <a:r>
              <a:rPr lang="en-US" dirty="0" smtClean="0"/>
              <a:t> </a:t>
            </a:r>
            <a:r>
              <a:rPr lang="en-US" dirty="0"/>
              <a:t>across Valero.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6558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Panel 2: What’s In It For Them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Our Thinking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How We Serve You</a:t>
            </a:r>
          </a:p>
          <a:p>
            <a:pPr algn="l"/>
            <a:r>
              <a:rPr lang="en-US" dirty="0" smtClean="0"/>
              <a:t>(switchable order)</a:t>
            </a:r>
          </a:p>
          <a:p>
            <a:pPr algn="l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977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Thinking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/>
          <a:lstStyle/>
          <a:p>
            <a:pPr marL="0" indent="0">
              <a:buNone/>
            </a:pPr>
            <a:r>
              <a:rPr lang="en-US" sz="4000" dirty="0" smtClean="0"/>
              <a:t>Your experience with our product matters, every step of the way.</a:t>
            </a:r>
            <a:r>
              <a:rPr lang="en-US" sz="4000" dirty="0"/>
              <a:t> </a:t>
            </a:r>
            <a:endParaRPr lang="en-US" sz="4000" dirty="0" smtClean="0"/>
          </a:p>
          <a:p>
            <a:pPr>
              <a:buFont typeface="Wingdings" pitchFamily="2" charset="2"/>
              <a:buChar char="§"/>
            </a:pPr>
            <a:r>
              <a:rPr lang="en-US" dirty="0" smtClean="0"/>
              <a:t>EASE TO BUILD. </a:t>
            </a:r>
            <a:r>
              <a:rPr lang="en-US" sz="2800" dirty="0" smtClean="0"/>
              <a:t>We believe in ease of construction using uncompromising quality.</a:t>
            </a:r>
            <a:endParaRPr lang="en-US" dirty="0" smtClean="0"/>
          </a:p>
          <a:p>
            <a:pPr>
              <a:buFont typeface="Wingdings" pitchFamily="2" charset="2"/>
              <a:buChar char="§"/>
            </a:pPr>
            <a:r>
              <a:rPr lang="en-US" dirty="0" smtClean="0"/>
              <a:t>TRUTH IN PRODUCT. </a:t>
            </a:r>
            <a:r>
              <a:rPr lang="en-US" sz="2800" dirty="0" smtClean="0"/>
              <a:t>We only deliver products faithful to your terms.</a:t>
            </a:r>
            <a:endParaRPr lang="en-US" dirty="0" smtClean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12854116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We Serve You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8493243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5235349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6227</TotalTime>
  <Words>914</Words>
  <Application>Microsoft Office PowerPoint</Application>
  <PresentationFormat>On-screen Show (4:3)</PresentationFormat>
  <Paragraphs>127</Paragraphs>
  <Slides>23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Office Theme</vt:lpstr>
      <vt:lpstr>Steelworld: Project Brochure</vt:lpstr>
      <vt:lpstr>Six-Panel Brochure</vt:lpstr>
      <vt:lpstr>Panel 1: The Front Cover</vt:lpstr>
      <vt:lpstr>Logo</vt:lpstr>
      <vt:lpstr>Tagline</vt:lpstr>
      <vt:lpstr>Short Overall Description</vt:lpstr>
      <vt:lpstr>Panel 2: What’s In It For Them</vt:lpstr>
      <vt:lpstr>Our Thinking</vt:lpstr>
      <vt:lpstr>How We Serve You</vt:lpstr>
      <vt:lpstr>Panel 3: The Product</vt:lpstr>
      <vt:lpstr>Product Lineup</vt:lpstr>
      <vt:lpstr>Product Shots</vt:lpstr>
      <vt:lpstr>Panel 4: How It Works</vt:lpstr>
      <vt:lpstr>How It Works</vt:lpstr>
      <vt:lpstr>Panel 5: The Testimonials</vt:lpstr>
      <vt:lpstr>Our First World Tech</vt:lpstr>
      <vt:lpstr>Our First World Tech - PICS</vt:lpstr>
      <vt:lpstr>Who Trusts Our Standards</vt:lpstr>
      <vt:lpstr>Panel 6: The Call-to-Action</vt:lpstr>
      <vt:lpstr>Call-to-Action</vt:lpstr>
      <vt:lpstr>Contact #</vt:lpstr>
      <vt:lpstr>Steelworld Background</vt:lpstr>
      <vt:lpstr>END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Steelworld: Project Brtochure</dc:title>
  <dc:creator>Paul</dc:creator>
  <cp:lastModifiedBy>Paul</cp:lastModifiedBy>
  <cp:revision>142</cp:revision>
  <dcterms:created xsi:type="dcterms:W3CDTF">2013-06-14T02:59:07Z</dcterms:created>
  <dcterms:modified xsi:type="dcterms:W3CDTF">2013-07-22T07:35:10Z</dcterms:modified>
</cp:coreProperties>
</file>